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sldIdLst>
    <p:sldId id="256" r:id="rId2"/>
    <p:sldId id="288" r:id="rId3"/>
    <p:sldId id="257" r:id="rId4"/>
    <p:sldId id="294" r:id="rId5"/>
    <p:sldId id="258" r:id="rId6"/>
    <p:sldId id="295" r:id="rId7"/>
    <p:sldId id="259" r:id="rId8"/>
    <p:sldId id="335" r:id="rId9"/>
    <p:sldId id="260" r:id="rId10"/>
    <p:sldId id="336" r:id="rId11"/>
    <p:sldId id="261" r:id="rId12"/>
    <p:sldId id="337" r:id="rId13"/>
    <p:sldId id="262" r:id="rId14"/>
    <p:sldId id="338" r:id="rId15"/>
    <p:sldId id="263" r:id="rId16"/>
    <p:sldId id="339" r:id="rId17"/>
    <p:sldId id="319" r:id="rId18"/>
    <p:sldId id="340" r:id="rId19"/>
    <p:sldId id="321" r:id="rId20"/>
    <p:sldId id="341" r:id="rId21"/>
    <p:sldId id="323" r:id="rId22"/>
    <p:sldId id="342" r:id="rId23"/>
    <p:sldId id="325" r:id="rId24"/>
    <p:sldId id="287" r:id="rId25"/>
    <p:sldId id="333" r:id="rId26"/>
    <p:sldId id="343" r:id="rId27"/>
    <p:sldId id="264" r:id="rId28"/>
    <p:sldId id="344" r:id="rId29"/>
    <p:sldId id="265" r:id="rId30"/>
    <p:sldId id="345" r:id="rId31"/>
    <p:sldId id="266" r:id="rId32"/>
    <p:sldId id="346" r:id="rId33"/>
    <p:sldId id="267" r:id="rId34"/>
    <p:sldId id="347" r:id="rId35"/>
    <p:sldId id="268" r:id="rId36"/>
    <p:sldId id="348" r:id="rId37"/>
    <p:sldId id="269" r:id="rId38"/>
    <p:sldId id="349" r:id="rId39"/>
    <p:sldId id="270" r:id="rId40"/>
    <p:sldId id="350" r:id="rId41"/>
    <p:sldId id="271" r:id="rId42"/>
    <p:sldId id="351" r:id="rId43"/>
    <p:sldId id="272" r:id="rId44"/>
    <p:sldId id="291"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5F5D0-BAC0-49C7-8EF7-8E9AA205778B}" v="180" dt="2022-06-26T15:24:07.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0" d="100"/>
          <a:sy n="90" d="100"/>
        </p:scale>
        <p:origin x="576" y="78"/>
      </p:cViewPr>
      <p:guideLst>
        <p:guide orient="horz" pos="2160"/>
        <p:guide pos="3840"/>
      </p:guideLst>
    </p:cSldViewPr>
  </p:slideViewPr>
  <p:notesTextViewPr>
    <p:cViewPr>
      <p:scale>
        <a:sx n="3" d="2"/>
        <a:sy n="3" d="2"/>
      </p:scale>
      <p:origin x="0" y="0"/>
    </p:cViewPr>
  </p:notesTextViewPr>
  <p:sorterViewPr>
    <p:cViewPr>
      <p:scale>
        <a:sx n="100" d="100"/>
        <a:sy n="100" d="100"/>
      </p:scale>
      <p:origin x="0" y="-72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ggeband, Erik" userId="9c88b936-7734-4a94-8921-74e9e3538918" providerId="ADAL" clId="{2CF5F5D0-BAC0-49C7-8EF7-8E9AA205778B}"/>
    <pc:docChg chg="undo redo custSel addSld delSld modSld modMainMaster">
      <pc:chgData name="Roggeband, Erik" userId="9c88b936-7734-4a94-8921-74e9e3538918" providerId="ADAL" clId="{2CF5F5D0-BAC0-49C7-8EF7-8E9AA205778B}" dt="2022-06-26T15:26:34.493" v="1314" actId="20577"/>
      <pc:docMkLst>
        <pc:docMk/>
      </pc:docMkLst>
      <pc:sldChg chg="addSp delSp modSp mod modTransition setBg addAnim delAnim modAnim setClrOvrMap delDesignElem">
        <pc:chgData name="Roggeband, Erik" userId="9c88b936-7734-4a94-8921-74e9e3538918" providerId="ADAL" clId="{2CF5F5D0-BAC0-49C7-8EF7-8E9AA205778B}" dt="2022-06-26T15:24:07.188" v="1312"/>
        <pc:sldMkLst>
          <pc:docMk/>
          <pc:sldMk cId="1917235362" sldId="256"/>
        </pc:sldMkLst>
        <pc:spChg chg="mod ord">
          <ac:chgData name="Roggeband, Erik" userId="9c88b936-7734-4a94-8921-74e9e3538918" providerId="ADAL" clId="{2CF5F5D0-BAC0-49C7-8EF7-8E9AA205778B}" dt="2022-06-26T14:08:51.822" v="211"/>
          <ac:spMkLst>
            <pc:docMk/>
            <pc:sldMk cId="1917235362" sldId="256"/>
            <ac:spMk id="2" creationId="{00000000-0000-0000-0000-000000000000}"/>
          </ac:spMkLst>
        </pc:spChg>
        <pc:spChg chg="mod">
          <ac:chgData name="Roggeband, Erik" userId="9c88b936-7734-4a94-8921-74e9e3538918" providerId="ADAL" clId="{2CF5F5D0-BAC0-49C7-8EF7-8E9AA205778B}" dt="2022-06-26T15:21:39.426" v="1306" actId="20577"/>
          <ac:spMkLst>
            <pc:docMk/>
            <pc:sldMk cId="1917235362" sldId="256"/>
            <ac:spMk id="3" creationId="{00000000-0000-0000-0000-000000000000}"/>
          </ac:spMkLst>
        </pc:spChg>
        <pc:spChg chg="add del">
          <ac:chgData name="Roggeband, Erik" userId="9c88b936-7734-4a94-8921-74e9e3538918" providerId="ADAL" clId="{2CF5F5D0-BAC0-49C7-8EF7-8E9AA205778B}" dt="2022-06-26T13:43:29.609" v="31" actId="26606"/>
          <ac:spMkLst>
            <pc:docMk/>
            <pc:sldMk cId="1917235362" sldId="256"/>
            <ac:spMk id="8" creationId="{9179DE42-5613-4B35-A1E6-6CCBAA13C743}"/>
          </ac:spMkLst>
        </pc:spChg>
        <pc:spChg chg="add del">
          <ac:chgData name="Roggeband, Erik" userId="9c88b936-7734-4a94-8921-74e9e3538918" providerId="ADAL" clId="{2CF5F5D0-BAC0-49C7-8EF7-8E9AA205778B}" dt="2022-06-26T13:43:29.609" v="31" actId="26606"/>
          <ac:spMkLst>
            <pc:docMk/>
            <pc:sldMk cId="1917235362" sldId="256"/>
            <ac:spMk id="14" creationId="{52FB45E9-914E-4471-AC87-E475CD51767D}"/>
          </ac:spMkLst>
        </pc:spChg>
        <pc:spChg chg="add del">
          <ac:chgData name="Roggeband, Erik" userId="9c88b936-7734-4a94-8921-74e9e3538918" providerId="ADAL" clId="{2CF5F5D0-BAC0-49C7-8EF7-8E9AA205778B}" dt="2022-06-26T13:43:29.609" v="31" actId="26606"/>
          <ac:spMkLst>
            <pc:docMk/>
            <pc:sldMk cId="1917235362" sldId="256"/>
            <ac:spMk id="16" creationId="{C310626D-5743-49D4-8F7D-88C4F8F05774}"/>
          </ac:spMkLst>
        </pc:spChg>
        <pc:spChg chg="add del">
          <ac:chgData name="Roggeband, Erik" userId="9c88b936-7734-4a94-8921-74e9e3538918" providerId="ADAL" clId="{2CF5F5D0-BAC0-49C7-8EF7-8E9AA205778B}" dt="2022-06-26T13:43:29.609" v="31" actId="26606"/>
          <ac:spMkLst>
            <pc:docMk/>
            <pc:sldMk cId="1917235362" sldId="256"/>
            <ac:spMk id="18" creationId="{3C195FC1-B568-4C72-9902-34CB35DDD7A1}"/>
          </ac:spMkLst>
        </pc:spChg>
        <pc:spChg chg="add del">
          <ac:chgData name="Roggeband, Erik" userId="9c88b936-7734-4a94-8921-74e9e3538918" providerId="ADAL" clId="{2CF5F5D0-BAC0-49C7-8EF7-8E9AA205778B}" dt="2022-06-26T13:43:29.609" v="31" actId="26606"/>
          <ac:spMkLst>
            <pc:docMk/>
            <pc:sldMk cId="1917235362" sldId="256"/>
            <ac:spMk id="20" creationId="{EF2BDF77-362C-43F0-8CBB-A969EC2AE0C4}"/>
          </ac:spMkLst>
        </pc:spChg>
        <pc:spChg chg="add del">
          <ac:chgData name="Roggeband, Erik" userId="9c88b936-7734-4a94-8921-74e9e3538918" providerId="ADAL" clId="{2CF5F5D0-BAC0-49C7-8EF7-8E9AA205778B}" dt="2022-06-26T13:43:29.609" v="31" actId="26606"/>
          <ac:spMkLst>
            <pc:docMk/>
            <pc:sldMk cId="1917235362" sldId="256"/>
            <ac:spMk id="22" creationId="{4BE96B01-3929-432D-B8C2-ADBCB74C2EF4}"/>
          </ac:spMkLst>
        </pc:spChg>
        <pc:spChg chg="add del">
          <ac:chgData name="Roggeband, Erik" userId="9c88b936-7734-4a94-8921-74e9e3538918" providerId="ADAL" clId="{2CF5F5D0-BAC0-49C7-8EF7-8E9AA205778B}" dt="2022-06-26T13:43:29.609" v="31" actId="26606"/>
          <ac:spMkLst>
            <pc:docMk/>
            <pc:sldMk cId="1917235362" sldId="256"/>
            <ac:spMk id="24" creationId="{2A6FCDE6-CDE2-4C51-B18E-A95CFB679714}"/>
          </ac:spMkLst>
        </pc:spChg>
        <pc:spChg chg="add del">
          <ac:chgData name="Roggeband, Erik" userId="9c88b936-7734-4a94-8921-74e9e3538918" providerId="ADAL" clId="{2CF5F5D0-BAC0-49C7-8EF7-8E9AA205778B}" dt="2022-06-26T13:43:29.609" v="31" actId="26606"/>
          <ac:spMkLst>
            <pc:docMk/>
            <pc:sldMk cId="1917235362" sldId="256"/>
            <ac:spMk id="26" creationId="{9D2E8756-2465-473A-BA2A-2DB1D6224745}"/>
          </ac:spMkLst>
        </pc:spChg>
        <pc:spChg chg="add del">
          <ac:chgData name="Roggeband, Erik" userId="9c88b936-7734-4a94-8921-74e9e3538918" providerId="ADAL" clId="{2CF5F5D0-BAC0-49C7-8EF7-8E9AA205778B}" dt="2022-06-26T13:44:45.335" v="36"/>
          <ac:spMkLst>
            <pc:docMk/>
            <pc:sldMk cId="1917235362" sldId="256"/>
            <ac:spMk id="28" creationId="{27577DEC-D9A5-404D-9789-702F4319BEC8}"/>
          </ac:spMkLst>
        </pc:spChg>
        <pc:grpChg chg="add del">
          <ac:chgData name="Roggeband, Erik" userId="9c88b936-7734-4a94-8921-74e9e3538918" providerId="ADAL" clId="{2CF5F5D0-BAC0-49C7-8EF7-8E9AA205778B}" dt="2022-06-26T13:44:45.335" v="36"/>
          <ac:grpSpMkLst>
            <pc:docMk/>
            <pc:sldMk cId="1917235362" sldId="256"/>
            <ac:grpSpMk id="29" creationId="{CEEA9366-CEA8-4F23-B065-4337F0D836FE}"/>
          </ac:grpSpMkLst>
        </pc:grpChg>
        <pc:cxnChg chg="add del">
          <ac:chgData name="Roggeband, Erik" userId="9c88b936-7734-4a94-8921-74e9e3538918" providerId="ADAL" clId="{2CF5F5D0-BAC0-49C7-8EF7-8E9AA205778B}" dt="2022-06-26T13:43:29.609" v="31" actId="26606"/>
          <ac:cxnSpMkLst>
            <pc:docMk/>
            <pc:sldMk cId="1917235362" sldId="256"/>
            <ac:cxnSpMk id="10" creationId="{EB898B32-3891-4C3A-8F58-C5969D2E9033}"/>
          </ac:cxnSpMkLst>
        </pc:cxnChg>
        <pc:cxnChg chg="add del">
          <ac:chgData name="Roggeband, Erik" userId="9c88b936-7734-4a94-8921-74e9e3538918" providerId="ADAL" clId="{2CF5F5D0-BAC0-49C7-8EF7-8E9AA205778B}" dt="2022-06-26T13:43:29.609" v="31" actId="26606"/>
          <ac:cxnSpMkLst>
            <pc:docMk/>
            <pc:sldMk cId="1917235362" sldId="256"/>
            <ac:cxnSpMk id="12" creationId="{4AE4806D-B8F9-4679-A68A-9BD21C01A301}"/>
          </ac:cxnSpMkLst>
        </pc:cxnChg>
      </pc:sldChg>
      <pc:sldChg chg="addSp delSp modSp mod modTransition setBg setClrOvrMap delDesignElem">
        <pc:chgData name="Roggeband, Erik" userId="9c88b936-7734-4a94-8921-74e9e3538918" providerId="ADAL" clId="{2CF5F5D0-BAC0-49C7-8EF7-8E9AA205778B}" dt="2022-06-26T15:24:07.188" v="1312"/>
        <pc:sldMkLst>
          <pc:docMk/>
          <pc:sldMk cId="2113450009" sldId="257"/>
        </pc:sldMkLst>
        <pc:spChg chg="mod">
          <ac:chgData name="Roggeband, Erik" userId="9c88b936-7734-4a94-8921-74e9e3538918" providerId="ADAL" clId="{2CF5F5D0-BAC0-49C7-8EF7-8E9AA205778B}" dt="2022-06-26T13:46:32.093" v="45" actId="26606"/>
          <ac:spMkLst>
            <pc:docMk/>
            <pc:sldMk cId="2113450009" sldId="257"/>
            <ac:spMk id="4" creationId="{00000000-0000-0000-0000-000000000000}"/>
          </ac:spMkLst>
        </pc:spChg>
        <pc:spChg chg="mod">
          <ac:chgData name="Roggeband, Erik" userId="9c88b936-7734-4a94-8921-74e9e3538918" providerId="ADAL" clId="{2CF5F5D0-BAC0-49C7-8EF7-8E9AA205778B}" dt="2022-06-26T14:24:41.695" v="362" actId="20577"/>
          <ac:spMkLst>
            <pc:docMk/>
            <pc:sldMk cId="2113450009" sldId="257"/>
            <ac:spMk id="6" creationId="{00000000-0000-0000-0000-000000000000}"/>
          </ac:spMkLst>
        </pc:spChg>
        <pc:spChg chg="add del">
          <ac:chgData name="Roggeband, Erik" userId="9c88b936-7734-4a94-8921-74e9e3538918" providerId="ADAL" clId="{2CF5F5D0-BAC0-49C7-8EF7-8E9AA205778B}" dt="2022-06-26T14:08:51.822" v="211"/>
          <ac:spMkLst>
            <pc:docMk/>
            <pc:sldMk cId="2113450009" sldId="257"/>
            <ac:spMk id="23" creationId="{9F4444CE-BC8D-4D61-B303-4C05614E62AB}"/>
          </ac:spMkLst>
        </pc:spChg>
        <pc:spChg chg="add del">
          <ac:chgData name="Roggeband, Erik" userId="9c88b936-7734-4a94-8921-74e9e3538918" providerId="ADAL" clId="{2CF5F5D0-BAC0-49C7-8EF7-8E9AA205778B}" dt="2022-06-26T14:08:51.822" v="211"/>
          <ac:spMkLst>
            <pc:docMk/>
            <pc:sldMk cId="2113450009" sldId="257"/>
            <ac:spMk id="25" creationId="{62423CA5-E2E1-4789-B759-9906C1C94063}"/>
          </ac:spMkLst>
        </pc:spChg>
        <pc:spChg chg="add del">
          <ac:chgData name="Roggeband, Erik" userId="9c88b936-7734-4a94-8921-74e9e3538918" providerId="ADAL" clId="{2CF5F5D0-BAC0-49C7-8EF7-8E9AA205778B}" dt="2022-06-26T14:08:51.822" v="211"/>
          <ac:spMkLst>
            <pc:docMk/>
            <pc:sldMk cId="2113450009" sldId="257"/>
            <ac:spMk id="27" creationId="{73772B81-181F-48B7-8826-4D9686D15DF5}"/>
          </ac:spMkLst>
        </pc:spChg>
        <pc:spChg chg="add del">
          <ac:chgData name="Roggeband, Erik" userId="9c88b936-7734-4a94-8921-74e9e3538918" providerId="ADAL" clId="{2CF5F5D0-BAC0-49C7-8EF7-8E9AA205778B}" dt="2022-06-26T14:08:51.822" v="211"/>
          <ac:spMkLst>
            <pc:docMk/>
            <pc:sldMk cId="2113450009" sldId="257"/>
            <ac:spMk id="29" creationId="{B2205F6E-03C6-4E92-877C-E2482F6599AA}"/>
          </ac:spMkLst>
        </pc:spChg>
        <pc:grpChg chg="add del">
          <ac:chgData name="Roggeband, Erik" userId="9c88b936-7734-4a94-8921-74e9e3538918" providerId="ADAL" clId="{2CF5F5D0-BAC0-49C7-8EF7-8E9AA205778B}" dt="2022-06-26T14:08:51.822" v="211"/>
          <ac:grpSpMkLst>
            <pc:docMk/>
            <pc:sldMk cId="2113450009" sldId="257"/>
            <ac:grpSpMk id="11" creationId="{702EF214-B007-4771-8985-A3041E8F6E15}"/>
          </ac:grpSpMkLst>
        </pc:grpChg>
        <pc:picChg chg="del mod">
          <ac:chgData name="Roggeband, Erik" userId="9c88b936-7734-4a94-8921-74e9e3538918" providerId="ADAL" clId="{2CF5F5D0-BAC0-49C7-8EF7-8E9AA205778B}" dt="2022-06-26T14:06:47.995" v="158" actId="478"/>
          <ac:picMkLst>
            <pc:docMk/>
            <pc:sldMk cId="2113450009" sldId="257"/>
            <ac:picMk id="2" creationId="{00000000-0000-0000-0000-000000000000}"/>
          </ac:picMkLst>
        </pc:picChg>
        <pc:picChg chg="add mod">
          <ac:chgData name="Roggeband, Erik" userId="9c88b936-7734-4a94-8921-74e9e3538918" providerId="ADAL" clId="{2CF5F5D0-BAC0-49C7-8EF7-8E9AA205778B}" dt="2022-06-26T14:10:45.499" v="222" actId="1076"/>
          <ac:picMkLst>
            <pc:docMk/>
            <pc:sldMk cId="2113450009" sldId="257"/>
            <ac:picMk id="5" creationId="{3F59C8DB-666B-75E5-19A8-7941EA22A7BB}"/>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317979182" sldId="258"/>
        </pc:sldMkLst>
        <pc:spChg chg="mod">
          <ac:chgData name="Roggeband, Erik" userId="9c88b936-7734-4a94-8921-74e9e3538918" providerId="ADAL" clId="{2CF5F5D0-BAC0-49C7-8EF7-8E9AA205778B}" dt="2022-06-26T13:48:02.900" v="98" actId="26606"/>
          <ac:spMkLst>
            <pc:docMk/>
            <pc:sldMk cId="317979182" sldId="258"/>
            <ac:spMk id="2" creationId="{00000000-0000-0000-0000-000000000000}"/>
          </ac:spMkLst>
        </pc:spChg>
        <pc:spChg chg="mod">
          <ac:chgData name="Roggeband, Erik" userId="9c88b936-7734-4a94-8921-74e9e3538918" providerId="ADAL" clId="{2CF5F5D0-BAC0-49C7-8EF7-8E9AA205778B}" dt="2022-06-26T14:24:35.232" v="357" actId="20577"/>
          <ac:spMkLst>
            <pc:docMk/>
            <pc:sldMk cId="317979182" sldId="258"/>
            <ac:spMk id="3" creationId="{00000000-0000-0000-0000-000000000000}"/>
          </ac:spMkLst>
        </pc:spChg>
        <pc:spChg chg="add del">
          <ac:chgData name="Roggeband, Erik" userId="9c88b936-7734-4a94-8921-74e9e3538918" providerId="ADAL" clId="{2CF5F5D0-BAC0-49C7-8EF7-8E9AA205778B}" dt="2022-06-26T14:08:51.822" v="211"/>
          <ac:spMkLst>
            <pc:docMk/>
            <pc:sldMk cId="317979182" sldId="258"/>
            <ac:spMk id="21" creationId="{9F4444CE-BC8D-4D61-B303-4C05614E62AB}"/>
          </ac:spMkLst>
        </pc:spChg>
        <pc:spChg chg="add del">
          <ac:chgData name="Roggeband, Erik" userId="9c88b936-7734-4a94-8921-74e9e3538918" providerId="ADAL" clId="{2CF5F5D0-BAC0-49C7-8EF7-8E9AA205778B}" dt="2022-06-26T14:08:51.822" v="211"/>
          <ac:spMkLst>
            <pc:docMk/>
            <pc:sldMk cId="317979182" sldId="258"/>
            <ac:spMk id="23" creationId="{62423CA5-E2E1-4789-B759-9906C1C94063}"/>
          </ac:spMkLst>
        </pc:spChg>
        <pc:spChg chg="add del">
          <ac:chgData name="Roggeband, Erik" userId="9c88b936-7734-4a94-8921-74e9e3538918" providerId="ADAL" clId="{2CF5F5D0-BAC0-49C7-8EF7-8E9AA205778B}" dt="2022-06-26T14:08:51.822" v="211"/>
          <ac:spMkLst>
            <pc:docMk/>
            <pc:sldMk cId="317979182" sldId="258"/>
            <ac:spMk id="25" creationId="{73772B81-181F-48B7-8826-4D9686D15DF5}"/>
          </ac:spMkLst>
        </pc:spChg>
        <pc:spChg chg="add del">
          <ac:chgData name="Roggeband, Erik" userId="9c88b936-7734-4a94-8921-74e9e3538918" providerId="ADAL" clId="{2CF5F5D0-BAC0-49C7-8EF7-8E9AA205778B}" dt="2022-06-26T14:08:51.822" v="211"/>
          <ac:spMkLst>
            <pc:docMk/>
            <pc:sldMk cId="317979182" sldId="258"/>
            <ac:spMk id="27" creationId="{B2205F6E-03C6-4E92-877C-E2482F6599AA}"/>
          </ac:spMkLst>
        </pc:spChg>
        <pc:spChg chg="add del">
          <ac:chgData name="Roggeband, Erik" userId="9c88b936-7734-4a94-8921-74e9e3538918" providerId="ADAL" clId="{2CF5F5D0-BAC0-49C7-8EF7-8E9AA205778B}" dt="2022-06-26T13:51:13.871" v="130" actId="26606"/>
          <ac:spMkLst>
            <pc:docMk/>
            <pc:sldMk cId="317979182" sldId="258"/>
            <ac:spMk id="30" creationId="{9F4444CE-BC8D-4D61-B303-4C05614E62AB}"/>
          </ac:spMkLst>
        </pc:spChg>
        <pc:spChg chg="add del">
          <ac:chgData name="Roggeband, Erik" userId="9c88b936-7734-4a94-8921-74e9e3538918" providerId="ADAL" clId="{2CF5F5D0-BAC0-49C7-8EF7-8E9AA205778B}" dt="2022-06-26T13:51:13.871" v="130" actId="26606"/>
          <ac:spMkLst>
            <pc:docMk/>
            <pc:sldMk cId="317979182" sldId="258"/>
            <ac:spMk id="31" creationId="{62423CA5-E2E1-4789-B759-9906C1C94063}"/>
          </ac:spMkLst>
        </pc:spChg>
        <pc:spChg chg="add del">
          <ac:chgData name="Roggeband, Erik" userId="9c88b936-7734-4a94-8921-74e9e3538918" providerId="ADAL" clId="{2CF5F5D0-BAC0-49C7-8EF7-8E9AA205778B}" dt="2022-06-26T13:51:13.871" v="130" actId="26606"/>
          <ac:spMkLst>
            <pc:docMk/>
            <pc:sldMk cId="317979182" sldId="258"/>
            <ac:spMk id="32" creationId="{73772B81-181F-48B7-8826-4D9686D15DF5}"/>
          </ac:spMkLst>
        </pc:spChg>
        <pc:spChg chg="add del">
          <ac:chgData name="Roggeband, Erik" userId="9c88b936-7734-4a94-8921-74e9e3538918" providerId="ADAL" clId="{2CF5F5D0-BAC0-49C7-8EF7-8E9AA205778B}" dt="2022-06-26T13:51:13.871" v="130" actId="26606"/>
          <ac:spMkLst>
            <pc:docMk/>
            <pc:sldMk cId="317979182" sldId="258"/>
            <ac:spMk id="33" creationId="{B2205F6E-03C6-4E92-877C-E2482F6599AA}"/>
          </ac:spMkLst>
        </pc:spChg>
        <pc:grpChg chg="add del">
          <ac:chgData name="Roggeband, Erik" userId="9c88b936-7734-4a94-8921-74e9e3538918" providerId="ADAL" clId="{2CF5F5D0-BAC0-49C7-8EF7-8E9AA205778B}" dt="2022-06-26T13:51:13.871" v="130" actId="26606"/>
          <ac:grpSpMkLst>
            <pc:docMk/>
            <pc:sldMk cId="317979182" sldId="258"/>
            <ac:grpSpMk id="6" creationId="{702EF214-B007-4771-8985-A3041E8F6E15}"/>
          </ac:grpSpMkLst>
        </pc:grpChg>
        <pc:grpChg chg="add del">
          <ac:chgData name="Roggeband, Erik" userId="9c88b936-7734-4a94-8921-74e9e3538918" providerId="ADAL" clId="{2CF5F5D0-BAC0-49C7-8EF7-8E9AA205778B}" dt="2022-06-26T14:08:51.822" v="211"/>
          <ac:grpSpMkLst>
            <pc:docMk/>
            <pc:sldMk cId="317979182" sldId="258"/>
            <ac:grpSpMk id="9" creationId="{702EF214-B007-4771-8985-A3041E8F6E15}"/>
          </ac:grpSpMkLst>
        </pc:grpChg>
        <pc:picChg chg="del mod">
          <ac:chgData name="Roggeband, Erik" userId="9c88b936-7734-4a94-8921-74e9e3538918" providerId="ADAL" clId="{2CF5F5D0-BAC0-49C7-8EF7-8E9AA205778B}" dt="2022-06-26T14:07:01.321" v="159" actId="478"/>
          <ac:picMkLst>
            <pc:docMk/>
            <pc:sldMk cId="317979182" sldId="258"/>
            <ac:picMk id="4" creationId="{00000000-0000-0000-0000-000000000000}"/>
          </ac:picMkLst>
        </pc:picChg>
        <pc:picChg chg="add mod">
          <ac:chgData name="Roggeband, Erik" userId="9c88b936-7734-4a94-8921-74e9e3538918" providerId="ADAL" clId="{2CF5F5D0-BAC0-49C7-8EF7-8E9AA205778B}" dt="2022-06-26T14:10:35.800" v="221" actId="1076"/>
          <ac:picMkLst>
            <pc:docMk/>
            <pc:sldMk cId="317979182" sldId="258"/>
            <ac:picMk id="34" creationId="{B5950E2C-3025-E6D6-1B86-624A3A9C987E}"/>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3247656714" sldId="259"/>
        </pc:sldMkLst>
        <pc:spChg chg="mod">
          <ac:chgData name="Roggeband, Erik" userId="9c88b936-7734-4a94-8921-74e9e3538918" providerId="ADAL" clId="{2CF5F5D0-BAC0-49C7-8EF7-8E9AA205778B}" dt="2022-06-26T13:48:09.380" v="99" actId="26606"/>
          <ac:spMkLst>
            <pc:docMk/>
            <pc:sldMk cId="3247656714" sldId="259"/>
            <ac:spMk id="2" creationId="{00000000-0000-0000-0000-000000000000}"/>
          </ac:spMkLst>
        </pc:spChg>
        <pc:spChg chg="mod">
          <ac:chgData name="Roggeband, Erik" userId="9c88b936-7734-4a94-8921-74e9e3538918" providerId="ADAL" clId="{2CF5F5D0-BAC0-49C7-8EF7-8E9AA205778B}" dt="2022-06-26T14:25:41.296" v="395" actId="20577"/>
          <ac:spMkLst>
            <pc:docMk/>
            <pc:sldMk cId="3247656714" sldId="259"/>
            <ac:spMk id="3" creationId="{00000000-0000-0000-0000-000000000000}"/>
          </ac:spMkLst>
        </pc:spChg>
        <pc:spChg chg="add del">
          <ac:chgData name="Roggeband, Erik" userId="9c88b936-7734-4a94-8921-74e9e3538918" providerId="ADAL" clId="{2CF5F5D0-BAC0-49C7-8EF7-8E9AA205778B}" dt="2022-06-26T14:08:51.822" v="211"/>
          <ac:spMkLst>
            <pc:docMk/>
            <pc:sldMk cId="3247656714" sldId="259"/>
            <ac:spMk id="21" creationId="{9F4444CE-BC8D-4D61-B303-4C05614E62AB}"/>
          </ac:spMkLst>
        </pc:spChg>
        <pc:spChg chg="add del">
          <ac:chgData name="Roggeband, Erik" userId="9c88b936-7734-4a94-8921-74e9e3538918" providerId="ADAL" clId="{2CF5F5D0-BAC0-49C7-8EF7-8E9AA205778B}" dt="2022-06-26T14:08:51.822" v="211"/>
          <ac:spMkLst>
            <pc:docMk/>
            <pc:sldMk cId="3247656714" sldId="259"/>
            <ac:spMk id="23" creationId="{62423CA5-E2E1-4789-B759-9906C1C94063}"/>
          </ac:spMkLst>
        </pc:spChg>
        <pc:spChg chg="add del">
          <ac:chgData name="Roggeband, Erik" userId="9c88b936-7734-4a94-8921-74e9e3538918" providerId="ADAL" clId="{2CF5F5D0-BAC0-49C7-8EF7-8E9AA205778B}" dt="2022-06-26T14:08:51.822" v="211"/>
          <ac:spMkLst>
            <pc:docMk/>
            <pc:sldMk cId="3247656714" sldId="259"/>
            <ac:spMk id="25" creationId="{73772B81-181F-48B7-8826-4D9686D15DF5}"/>
          </ac:spMkLst>
        </pc:spChg>
        <pc:spChg chg="add del">
          <ac:chgData name="Roggeband, Erik" userId="9c88b936-7734-4a94-8921-74e9e3538918" providerId="ADAL" clId="{2CF5F5D0-BAC0-49C7-8EF7-8E9AA205778B}" dt="2022-06-26T14:08:51.822" v="211"/>
          <ac:spMkLst>
            <pc:docMk/>
            <pc:sldMk cId="3247656714" sldId="259"/>
            <ac:spMk id="27" creationId="{B2205F6E-03C6-4E92-877C-E2482F6599AA}"/>
          </ac:spMkLst>
        </pc:spChg>
        <pc:grpChg chg="add del">
          <ac:chgData name="Roggeband, Erik" userId="9c88b936-7734-4a94-8921-74e9e3538918" providerId="ADAL" clId="{2CF5F5D0-BAC0-49C7-8EF7-8E9AA205778B}" dt="2022-06-26T14:08:51.822" v="211"/>
          <ac:grpSpMkLst>
            <pc:docMk/>
            <pc:sldMk cId="3247656714" sldId="259"/>
            <ac:grpSpMk id="9" creationId="{702EF214-B007-4771-8985-A3041E8F6E15}"/>
          </ac:grpSpMkLst>
        </pc:grpChg>
        <pc:picChg chg="del mod">
          <ac:chgData name="Roggeband, Erik" userId="9c88b936-7734-4a94-8921-74e9e3538918" providerId="ADAL" clId="{2CF5F5D0-BAC0-49C7-8EF7-8E9AA205778B}" dt="2022-06-26T14:07:03.427" v="160" actId="478"/>
          <ac:picMkLst>
            <pc:docMk/>
            <pc:sldMk cId="3247656714" sldId="259"/>
            <ac:picMk id="4" creationId="{00000000-0000-0000-0000-000000000000}"/>
          </ac:picMkLst>
        </pc:picChg>
        <pc:picChg chg="add mod">
          <ac:chgData name="Roggeband, Erik" userId="9c88b936-7734-4a94-8921-74e9e3538918" providerId="ADAL" clId="{2CF5F5D0-BAC0-49C7-8EF7-8E9AA205778B}" dt="2022-06-26T14:11:35.523" v="225" actId="1076"/>
          <ac:picMkLst>
            <pc:docMk/>
            <pc:sldMk cId="3247656714" sldId="259"/>
            <ac:picMk id="6" creationId="{DA358311-522B-80DB-EC3A-2FDFE1FFF743}"/>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1849388021" sldId="260"/>
        </pc:sldMkLst>
        <pc:spChg chg="mod">
          <ac:chgData name="Roggeband, Erik" userId="9c88b936-7734-4a94-8921-74e9e3538918" providerId="ADAL" clId="{2CF5F5D0-BAC0-49C7-8EF7-8E9AA205778B}" dt="2022-06-26T13:48:22.094" v="100" actId="26606"/>
          <ac:spMkLst>
            <pc:docMk/>
            <pc:sldMk cId="1849388021" sldId="260"/>
            <ac:spMk id="2" creationId="{00000000-0000-0000-0000-000000000000}"/>
          </ac:spMkLst>
        </pc:spChg>
        <pc:spChg chg="mod">
          <ac:chgData name="Roggeband, Erik" userId="9c88b936-7734-4a94-8921-74e9e3538918" providerId="ADAL" clId="{2CF5F5D0-BAC0-49C7-8EF7-8E9AA205778B}" dt="2022-06-26T14:26:17.984" v="423" actId="20577"/>
          <ac:spMkLst>
            <pc:docMk/>
            <pc:sldMk cId="1849388021" sldId="260"/>
            <ac:spMk id="3" creationId="{00000000-0000-0000-0000-000000000000}"/>
          </ac:spMkLst>
        </pc:spChg>
        <pc:spChg chg="add del">
          <ac:chgData name="Roggeband, Erik" userId="9c88b936-7734-4a94-8921-74e9e3538918" providerId="ADAL" clId="{2CF5F5D0-BAC0-49C7-8EF7-8E9AA205778B}" dt="2022-06-26T14:08:51.822" v="211"/>
          <ac:spMkLst>
            <pc:docMk/>
            <pc:sldMk cId="1849388021" sldId="260"/>
            <ac:spMk id="22" creationId="{9F4444CE-BC8D-4D61-B303-4C05614E62AB}"/>
          </ac:spMkLst>
        </pc:spChg>
        <pc:spChg chg="add del">
          <ac:chgData name="Roggeband, Erik" userId="9c88b936-7734-4a94-8921-74e9e3538918" providerId="ADAL" clId="{2CF5F5D0-BAC0-49C7-8EF7-8E9AA205778B}" dt="2022-06-26T14:08:51.822" v="211"/>
          <ac:spMkLst>
            <pc:docMk/>
            <pc:sldMk cId="1849388021" sldId="260"/>
            <ac:spMk id="24" creationId="{62423CA5-E2E1-4789-B759-9906C1C94063}"/>
          </ac:spMkLst>
        </pc:spChg>
        <pc:spChg chg="add del">
          <ac:chgData name="Roggeband, Erik" userId="9c88b936-7734-4a94-8921-74e9e3538918" providerId="ADAL" clId="{2CF5F5D0-BAC0-49C7-8EF7-8E9AA205778B}" dt="2022-06-26T14:08:51.822" v="211"/>
          <ac:spMkLst>
            <pc:docMk/>
            <pc:sldMk cId="1849388021" sldId="260"/>
            <ac:spMk id="26" creationId="{73772B81-181F-48B7-8826-4D9686D15DF5}"/>
          </ac:spMkLst>
        </pc:spChg>
        <pc:spChg chg="add del">
          <ac:chgData name="Roggeband, Erik" userId="9c88b936-7734-4a94-8921-74e9e3538918" providerId="ADAL" clId="{2CF5F5D0-BAC0-49C7-8EF7-8E9AA205778B}" dt="2022-06-26T14:08:51.822" v="211"/>
          <ac:spMkLst>
            <pc:docMk/>
            <pc:sldMk cId="1849388021" sldId="260"/>
            <ac:spMk id="28" creationId="{B2205F6E-03C6-4E92-877C-E2482F6599AA}"/>
          </ac:spMkLst>
        </pc:spChg>
        <pc:grpChg chg="add del">
          <ac:chgData name="Roggeband, Erik" userId="9c88b936-7734-4a94-8921-74e9e3538918" providerId="ADAL" clId="{2CF5F5D0-BAC0-49C7-8EF7-8E9AA205778B}" dt="2022-06-26T14:08:51.822" v="211"/>
          <ac:grpSpMkLst>
            <pc:docMk/>
            <pc:sldMk cId="1849388021" sldId="260"/>
            <ac:grpSpMk id="10" creationId="{702EF214-B007-4771-8985-A3041E8F6E15}"/>
          </ac:grpSpMkLst>
        </pc:grpChg>
        <pc:picChg chg="del mod">
          <ac:chgData name="Roggeband, Erik" userId="9c88b936-7734-4a94-8921-74e9e3538918" providerId="ADAL" clId="{2CF5F5D0-BAC0-49C7-8EF7-8E9AA205778B}" dt="2022-06-26T14:07:05.186" v="161" actId="478"/>
          <ac:picMkLst>
            <pc:docMk/>
            <pc:sldMk cId="1849388021" sldId="260"/>
            <ac:picMk id="5" creationId="{00000000-0000-0000-0000-000000000000}"/>
          </ac:picMkLst>
        </pc:picChg>
        <pc:picChg chg="add mod">
          <ac:chgData name="Roggeband, Erik" userId="9c88b936-7734-4a94-8921-74e9e3538918" providerId="ADAL" clId="{2CF5F5D0-BAC0-49C7-8EF7-8E9AA205778B}" dt="2022-06-26T14:11:51.958" v="228" actId="1076"/>
          <ac:picMkLst>
            <pc:docMk/>
            <pc:sldMk cId="1849388021" sldId="260"/>
            <ac:picMk id="6" creationId="{7828EF18-555F-ADD6-F197-F327D235F831}"/>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1186326493" sldId="261"/>
        </pc:sldMkLst>
        <pc:spChg chg="mod">
          <ac:chgData name="Roggeband, Erik" userId="9c88b936-7734-4a94-8921-74e9e3538918" providerId="ADAL" clId="{2CF5F5D0-BAC0-49C7-8EF7-8E9AA205778B}" dt="2022-06-26T13:49:05.367" v="102" actId="26606"/>
          <ac:spMkLst>
            <pc:docMk/>
            <pc:sldMk cId="1186326493" sldId="261"/>
            <ac:spMk id="2" creationId="{00000000-0000-0000-0000-000000000000}"/>
          </ac:spMkLst>
        </pc:spChg>
        <pc:spChg chg="mod">
          <ac:chgData name="Roggeband, Erik" userId="9c88b936-7734-4a94-8921-74e9e3538918" providerId="ADAL" clId="{2CF5F5D0-BAC0-49C7-8EF7-8E9AA205778B}" dt="2022-06-26T14:26:53.046" v="450" actId="20577"/>
          <ac:spMkLst>
            <pc:docMk/>
            <pc:sldMk cId="1186326493" sldId="261"/>
            <ac:spMk id="3" creationId="{00000000-0000-0000-0000-000000000000}"/>
          </ac:spMkLst>
        </pc:spChg>
        <pc:spChg chg="add del">
          <ac:chgData name="Roggeband, Erik" userId="9c88b936-7734-4a94-8921-74e9e3538918" providerId="ADAL" clId="{2CF5F5D0-BAC0-49C7-8EF7-8E9AA205778B}" dt="2022-06-26T14:08:51.822" v="211"/>
          <ac:spMkLst>
            <pc:docMk/>
            <pc:sldMk cId="1186326493" sldId="261"/>
            <ac:spMk id="22" creationId="{9F4444CE-BC8D-4D61-B303-4C05614E62AB}"/>
          </ac:spMkLst>
        </pc:spChg>
        <pc:spChg chg="add del">
          <ac:chgData name="Roggeband, Erik" userId="9c88b936-7734-4a94-8921-74e9e3538918" providerId="ADAL" clId="{2CF5F5D0-BAC0-49C7-8EF7-8E9AA205778B}" dt="2022-06-26T14:08:51.822" v="211"/>
          <ac:spMkLst>
            <pc:docMk/>
            <pc:sldMk cId="1186326493" sldId="261"/>
            <ac:spMk id="24" creationId="{62423CA5-E2E1-4789-B759-9906C1C94063}"/>
          </ac:spMkLst>
        </pc:spChg>
        <pc:spChg chg="add del">
          <ac:chgData name="Roggeband, Erik" userId="9c88b936-7734-4a94-8921-74e9e3538918" providerId="ADAL" clId="{2CF5F5D0-BAC0-49C7-8EF7-8E9AA205778B}" dt="2022-06-26T14:08:51.822" v="211"/>
          <ac:spMkLst>
            <pc:docMk/>
            <pc:sldMk cId="1186326493" sldId="261"/>
            <ac:spMk id="26" creationId="{73772B81-181F-48B7-8826-4D9686D15DF5}"/>
          </ac:spMkLst>
        </pc:spChg>
        <pc:spChg chg="add del">
          <ac:chgData name="Roggeband, Erik" userId="9c88b936-7734-4a94-8921-74e9e3538918" providerId="ADAL" clId="{2CF5F5D0-BAC0-49C7-8EF7-8E9AA205778B}" dt="2022-06-26T14:08:51.822" v="211"/>
          <ac:spMkLst>
            <pc:docMk/>
            <pc:sldMk cId="1186326493" sldId="261"/>
            <ac:spMk id="28" creationId="{B2205F6E-03C6-4E92-877C-E2482F6599AA}"/>
          </ac:spMkLst>
        </pc:spChg>
        <pc:grpChg chg="add del">
          <ac:chgData name="Roggeband, Erik" userId="9c88b936-7734-4a94-8921-74e9e3538918" providerId="ADAL" clId="{2CF5F5D0-BAC0-49C7-8EF7-8E9AA205778B}" dt="2022-06-26T14:08:51.822" v="211"/>
          <ac:grpSpMkLst>
            <pc:docMk/>
            <pc:sldMk cId="1186326493" sldId="261"/>
            <ac:grpSpMk id="10" creationId="{702EF214-B007-4771-8985-A3041E8F6E15}"/>
          </ac:grpSpMkLst>
        </pc:grpChg>
        <pc:picChg chg="del mod">
          <ac:chgData name="Roggeband, Erik" userId="9c88b936-7734-4a94-8921-74e9e3538918" providerId="ADAL" clId="{2CF5F5D0-BAC0-49C7-8EF7-8E9AA205778B}" dt="2022-06-26T14:07:07.090" v="162" actId="478"/>
          <ac:picMkLst>
            <pc:docMk/>
            <pc:sldMk cId="1186326493" sldId="261"/>
            <ac:picMk id="5" creationId="{00000000-0000-0000-0000-000000000000}"/>
          </ac:picMkLst>
        </pc:picChg>
        <pc:picChg chg="add mod">
          <ac:chgData name="Roggeband, Erik" userId="9c88b936-7734-4a94-8921-74e9e3538918" providerId="ADAL" clId="{2CF5F5D0-BAC0-49C7-8EF7-8E9AA205778B}" dt="2022-06-26T14:12:29.964" v="233" actId="1076"/>
          <ac:picMkLst>
            <pc:docMk/>
            <pc:sldMk cId="1186326493" sldId="261"/>
            <ac:picMk id="6" creationId="{53ACBAB9-179E-F093-7B4A-302A513531C1}"/>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1677918150" sldId="262"/>
        </pc:sldMkLst>
        <pc:spChg chg="mod">
          <ac:chgData name="Roggeband, Erik" userId="9c88b936-7734-4a94-8921-74e9e3538918" providerId="ADAL" clId="{2CF5F5D0-BAC0-49C7-8EF7-8E9AA205778B}" dt="2022-06-26T13:49:17.546" v="103" actId="26606"/>
          <ac:spMkLst>
            <pc:docMk/>
            <pc:sldMk cId="1677918150" sldId="262"/>
            <ac:spMk id="2" creationId="{00000000-0000-0000-0000-000000000000}"/>
          </ac:spMkLst>
        </pc:spChg>
        <pc:spChg chg="mod">
          <ac:chgData name="Roggeband, Erik" userId="9c88b936-7734-4a94-8921-74e9e3538918" providerId="ADAL" clId="{2CF5F5D0-BAC0-49C7-8EF7-8E9AA205778B}" dt="2022-06-26T14:27:27.216" v="487" actId="20577"/>
          <ac:spMkLst>
            <pc:docMk/>
            <pc:sldMk cId="1677918150" sldId="262"/>
            <ac:spMk id="3" creationId="{00000000-0000-0000-0000-000000000000}"/>
          </ac:spMkLst>
        </pc:spChg>
        <pc:spChg chg="add del">
          <ac:chgData name="Roggeband, Erik" userId="9c88b936-7734-4a94-8921-74e9e3538918" providerId="ADAL" clId="{2CF5F5D0-BAC0-49C7-8EF7-8E9AA205778B}" dt="2022-06-26T14:08:51.822" v="211"/>
          <ac:spMkLst>
            <pc:docMk/>
            <pc:sldMk cId="1677918150" sldId="262"/>
            <ac:spMk id="22" creationId="{9F4444CE-BC8D-4D61-B303-4C05614E62AB}"/>
          </ac:spMkLst>
        </pc:spChg>
        <pc:spChg chg="add del">
          <ac:chgData name="Roggeband, Erik" userId="9c88b936-7734-4a94-8921-74e9e3538918" providerId="ADAL" clId="{2CF5F5D0-BAC0-49C7-8EF7-8E9AA205778B}" dt="2022-06-26T14:08:51.822" v="211"/>
          <ac:spMkLst>
            <pc:docMk/>
            <pc:sldMk cId="1677918150" sldId="262"/>
            <ac:spMk id="24" creationId="{62423CA5-E2E1-4789-B759-9906C1C94063}"/>
          </ac:spMkLst>
        </pc:spChg>
        <pc:spChg chg="add del">
          <ac:chgData name="Roggeband, Erik" userId="9c88b936-7734-4a94-8921-74e9e3538918" providerId="ADAL" clId="{2CF5F5D0-BAC0-49C7-8EF7-8E9AA205778B}" dt="2022-06-26T14:08:51.822" v="211"/>
          <ac:spMkLst>
            <pc:docMk/>
            <pc:sldMk cId="1677918150" sldId="262"/>
            <ac:spMk id="26" creationId="{73772B81-181F-48B7-8826-4D9686D15DF5}"/>
          </ac:spMkLst>
        </pc:spChg>
        <pc:spChg chg="add del">
          <ac:chgData name="Roggeband, Erik" userId="9c88b936-7734-4a94-8921-74e9e3538918" providerId="ADAL" clId="{2CF5F5D0-BAC0-49C7-8EF7-8E9AA205778B}" dt="2022-06-26T14:08:51.822" v="211"/>
          <ac:spMkLst>
            <pc:docMk/>
            <pc:sldMk cId="1677918150" sldId="262"/>
            <ac:spMk id="28" creationId="{B2205F6E-03C6-4E92-877C-E2482F6599AA}"/>
          </ac:spMkLst>
        </pc:spChg>
        <pc:grpChg chg="add del">
          <ac:chgData name="Roggeband, Erik" userId="9c88b936-7734-4a94-8921-74e9e3538918" providerId="ADAL" clId="{2CF5F5D0-BAC0-49C7-8EF7-8E9AA205778B}" dt="2022-06-26T14:08:51.822" v="211"/>
          <ac:grpSpMkLst>
            <pc:docMk/>
            <pc:sldMk cId="1677918150" sldId="262"/>
            <ac:grpSpMk id="10" creationId="{702EF214-B007-4771-8985-A3041E8F6E15}"/>
          </ac:grpSpMkLst>
        </pc:grpChg>
        <pc:picChg chg="del mod">
          <ac:chgData name="Roggeband, Erik" userId="9c88b936-7734-4a94-8921-74e9e3538918" providerId="ADAL" clId="{2CF5F5D0-BAC0-49C7-8EF7-8E9AA205778B}" dt="2022-06-26T14:07:08.817" v="163" actId="478"/>
          <ac:picMkLst>
            <pc:docMk/>
            <pc:sldMk cId="1677918150" sldId="262"/>
            <ac:picMk id="5" creationId="{00000000-0000-0000-0000-000000000000}"/>
          </ac:picMkLst>
        </pc:picChg>
        <pc:picChg chg="add mod">
          <ac:chgData name="Roggeband, Erik" userId="9c88b936-7734-4a94-8921-74e9e3538918" providerId="ADAL" clId="{2CF5F5D0-BAC0-49C7-8EF7-8E9AA205778B}" dt="2022-06-26T14:13:25.860" v="241" actId="1076"/>
          <ac:picMkLst>
            <pc:docMk/>
            <pc:sldMk cId="1677918150" sldId="262"/>
            <ac:picMk id="6" creationId="{B3C4A4BA-1CBE-0A6F-1347-BB07DD73845C}"/>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4031063691" sldId="263"/>
        </pc:sldMkLst>
        <pc:spChg chg="mod">
          <ac:chgData name="Roggeband, Erik" userId="9c88b936-7734-4a94-8921-74e9e3538918" providerId="ADAL" clId="{2CF5F5D0-BAC0-49C7-8EF7-8E9AA205778B}" dt="2022-06-26T13:50:05.317" v="104" actId="26606"/>
          <ac:spMkLst>
            <pc:docMk/>
            <pc:sldMk cId="4031063691" sldId="263"/>
            <ac:spMk id="2" creationId="{00000000-0000-0000-0000-000000000000}"/>
          </ac:spMkLst>
        </pc:spChg>
        <pc:spChg chg="mod">
          <ac:chgData name="Roggeband, Erik" userId="9c88b936-7734-4a94-8921-74e9e3538918" providerId="ADAL" clId="{2CF5F5D0-BAC0-49C7-8EF7-8E9AA205778B}" dt="2022-06-26T14:28:38.944" v="515" actId="20577"/>
          <ac:spMkLst>
            <pc:docMk/>
            <pc:sldMk cId="4031063691" sldId="263"/>
            <ac:spMk id="3" creationId="{00000000-0000-0000-0000-000000000000}"/>
          </ac:spMkLst>
        </pc:spChg>
        <pc:spChg chg="add del">
          <ac:chgData name="Roggeband, Erik" userId="9c88b936-7734-4a94-8921-74e9e3538918" providerId="ADAL" clId="{2CF5F5D0-BAC0-49C7-8EF7-8E9AA205778B}" dt="2022-06-26T13:51:30.840" v="132" actId="26606"/>
          <ac:spMkLst>
            <pc:docMk/>
            <pc:sldMk cId="4031063691" sldId="263"/>
            <ac:spMk id="22" creationId="{9F4444CE-BC8D-4D61-B303-4C05614E62AB}"/>
          </ac:spMkLst>
        </pc:spChg>
        <pc:spChg chg="add del">
          <ac:chgData name="Roggeband, Erik" userId="9c88b936-7734-4a94-8921-74e9e3538918" providerId="ADAL" clId="{2CF5F5D0-BAC0-49C7-8EF7-8E9AA205778B}" dt="2022-06-26T13:51:30.840" v="132" actId="26606"/>
          <ac:spMkLst>
            <pc:docMk/>
            <pc:sldMk cId="4031063691" sldId="263"/>
            <ac:spMk id="24" creationId="{62423CA5-E2E1-4789-B759-9906C1C94063}"/>
          </ac:spMkLst>
        </pc:spChg>
        <pc:spChg chg="add del">
          <ac:chgData name="Roggeband, Erik" userId="9c88b936-7734-4a94-8921-74e9e3538918" providerId="ADAL" clId="{2CF5F5D0-BAC0-49C7-8EF7-8E9AA205778B}" dt="2022-06-26T13:51:30.840" v="132" actId="26606"/>
          <ac:spMkLst>
            <pc:docMk/>
            <pc:sldMk cId="4031063691" sldId="263"/>
            <ac:spMk id="26" creationId="{73772B81-181F-48B7-8826-4D9686D15DF5}"/>
          </ac:spMkLst>
        </pc:spChg>
        <pc:spChg chg="add del">
          <ac:chgData name="Roggeband, Erik" userId="9c88b936-7734-4a94-8921-74e9e3538918" providerId="ADAL" clId="{2CF5F5D0-BAC0-49C7-8EF7-8E9AA205778B}" dt="2022-06-26T13:51:30.840" v="132" actId="26606"/>
          <ac:spMkLst>
            <pc:docMk/>
            <pc:sldMk cId="4031063691" sldId="263"/>
            <ac:spMk id="28" creationId="{B2205F6E-03C6-4E92-877C-E2482F6599AA}"/>
          </ac:spMkLst>
        </pc:spChg>
        <pc:spChg chg="add del">
          <ac:chgData name="Roggeband, Erik" userId="9c88b936-7734-4a94-8921-74e9e3538918" providerId="ADAL" clId="{2CF5F5D0-BAC0-49C7-8EF7-8E9AA205778B}" dt="2022-06-26T14:27:49.154" v="488" actId="26606"/>
          <ac:spMkLst>
            <pc:docMk/>
            <pc:sldMk cId="4031063691" sldId="263"/>
            <ac:spMk id="45" creationId="{9F4444CE-BC8D-4D61-B303-4C05614E62AB}"/>
          </ac:spMkLst>
        </pc:spChg>
        <pc:spChg chg="add del">
          <ac:chgData name="Roggeband, Erik" userId="9c88b936-7734-4a94-8921-74e9e3538918" providerId="ADAL" clId="{2CF5F5D0-BAC0-49C7-8EF7-8E9AA205778B}" dt="2022-06-26T14:27:49.154" v="488" actId="26606"/>
          <ac:spMkLst>
            <pc:docMk/>
            <pc:sldMk cId="4031063691" sldId="263"/>
            <ac:spMk id="47" creationId="{62423CA5-E2E1-4789-B759-9906C1C94063}"/>
          </ac:spMkLst>
        </pc:spChg>
        <pc:spChg chg="add del">
          <ac:chgData name="Roggeband, Erik" userId="9c88b936-7734-4a94-8921-74e9e3538918" providerId="ADAL" clId="{2CF5F5D0-BAC0-49C7-8EF7-8E9AA205778B}" dt="2022-06-26T14:27:49.154" v="488" actId="26606"/>
          <ac:spMkLst>
            <pc:docMk/>
            <pc:sldMk cId="4031063691" sldId="263"/>
            <ac:spMk id="49" creationId="{73772B81-181F-48B7-8826-4D9686D15DF5}"/>
          </ac:spMkLst>
        </pc:spChg>
        <pc:spChg chg="add del">
          <ac:chgData name="Roggeband, Erik" userId="9c88b936-7734-4a94-8921-74e9e3538918" providerId="ADAL" clId="{2CF5F5D0-BAC0-49C7-8EF7-8E9AA205778B}" dt="2022-06-26T14:27:49.154" v="488" actId="26606"/>
          <ac:spMkLst>
            <pc:docMk/>
            <pc:sldMk cId="4031063691" sldId="263"/>
            <ac:spMk id="51" creationId="{B2205F6E-03C6-4E92-877C-E2482F6599AA}"/>
          </ac:spMkLst>
        </pc:spChg>
        <pc:spChg chg="add">
          <ac:chgData name="Roggeband, Erik" userId="9c88b936-7734-4a94-8921-74e9e3538918" providerId="ADAL" clId="{2CF5F5D0-BAC0-49C7-8EF7-8E9AA205778B}" dt="2022-06-26T14:27:49.154" v="488" actId="26606"/>
          <ac:spMkLst>
            <pc:docMk/>
            <pc:sldMk cId="4031063691" sldId="263"/>
            <ac:spMk id="68" creationId="{9F4444CE-BC8D-4D61-B303-4C05614E62AB}"/>
          </ac:spMkLst>
        </pc:spChg>
        <pc:spChg chg="add">
          <ac:chgData name="Roggeband, Erik" userId="9c88b936-7734-4a94-8921-74e9e3538918" providerId="ADAL" clId="{2CF5F5D0-BAC0-49C7-8EF7-8E9AA205778B}" dt="2022-06-26T14:27:49.154" v="488" actId="26606"/>
          <ac:spMkLst>
            <pc:docMk/>
            <pc:sldMk cId="4031063691" sldId="263"/>
            <ac:spMk id="70" creationId="{62423CA5-E2E1-4789-B759-9906C1C94063}"/>
          </ac:spMkLst>
        </pc:spChg>
        <pc:spChg chg="add">
          <ac:chgData name="Roggeband, Erik" userId="9c88b936-7734-4a94-8921-74e9e3538918" providerId="ADAL" clId="{2CF5F5D0-BAC0-49C7-8EF7-8E9AA205778B}" dt="2022-06-26T14:27:49.154" v="488" actId="26606"/>
          <ac:spMkLst>
            <pc:docMk/>
            <pc:sldMk cId="4031063691" sldId="263"/>
            <ac:spMk id="72" creationId="{73772B81-181F-48B7-8826-4D9686D15DF5}"/>
          </ac:spMkLst>
        </pc:spChg>
        <pc:spChg chg="add">
          <ac:chgData name="Roggeband, Erik" userId="9c88b936-7734-4a94-8921-74e9e3538918" providerId="ADAL" clId="{2CF5F5D0-BAC0-49C7-8EF7-8E9AA205778B}" dt="2022-06-26T14:27:49.154" v="488" actId="26606"/>
          <ac:spMkLst>
            <pc:docMk/>
            <pc:sldMk cId="4031063691" sldId="263"/>
            <ac:spMk id="74" creationId="{B2205F6E-03C6-4E92-877C-E2482F6599AA}"/>
          </ac:spMkLst>
        </pc:spChg>
        <pc:grpChg chg="add del">
          <ac:chgData name="Roggeband, Erik" userId="9c88b936-7734-4a94-8921-74e9e3538918" providerId="ADAL" clId="{2CF5F5D0-BAC0-49C7-8EF7-8E9AA205778B}" dt="2022-06-26T13:51:30.840" v="132" actId="26606"/>
          <ac:grpSpMkLst>
            <pc:docMk/>
            <pc:sldMk cId="4031063691" sldId="263"/>
            <ac:grpSpMk id="10" creationId="{702EF214-B007-4771-8985-A3041E8F6E15}"/>
          </ac:grpSpMkLst>
        </pc:grpChg>
        <pc:grpChg chg="add del">
          <ac:chgData name="Roggeband, Erik" userId="9c88b936-7734-4a94-8921-74e9e3538918" providerId="ADAL" clId="{2CF5F5D0-BAC0-49C7-8EF7-8E9AA205778B}" dt="2022-06-26T14:27:49.154" v="488" actId="26606"/>
          <ac:grpSpMkLst>
            <pc:docMk/>
            <pc:sldMk cId="4031063691" sldId="263"/>
            <ac:grpSpMk id="33" creationId="{702EF214-B007-4771-8985-A3041E8F6E15}"/>
          </ac:grpSpMkLst>
        </pc:grpChg>
        <pc:grpChg chg="add">
          <ac:chgData name="Roggeband, Erik" userId="9c88b936-7734-4a94-8921-74e9e3538918" providerId="ADAL" clId="{2CF5F5D0-BAC0-49C7-8EF7-8E9AA205778B}" dt="2022-06-26T14:27:49.154" v="488" actId="26606"/>
          <ac:grpSpMkLst>
            <pc:docMk/>
            <pc:sldMk cId="4031063691" sldId="263"/>
            <ac:grpSpMk id="56" creationId="{702EF214-B007-4771-8985-A3041E8F6E15}"/>
          </ac:grpSpMkLst>
        </pc:grpChg>
        <pc:picChg chg="del mod">
          <ac:chgData name="Roggeband, Erik" userId="9c88b936-7734-4a94-8921-74e9e3538918" providerId="ADAL" clId="{2CF5F5D0-BAC0-49C7-8EF7-8E9AA205778B}" dt="2022-06-26T14:07:10.794" v="164" actId="478"/>
          <ac:picMkLst>
            <pc:docMk/>
            <pc:sldMk cId="4031063691" sldId="263"/>
            <ac:picMk id="5" creationId="{00000000-0000-0000-0000-000000000000}"/>
          </ac:picMkLst>
        </pc:picChg>
        <pc:picChg chg="add mod">
          <ac:chgData name="Roggeband, Erik" userId="9c88b936-7734-4a94-8921-74e9e3538918" providerId="ADAL" clId="{2CF5F5D0-BAC0-49C7-8EF7-8E9AA205778B}" dt="2022-06-26T14:28:07.821" v="490" actId="1076"/>
          <ac:picMkLst>
            <pc:docMk/>
            <pc:sldMk cId="4031063691" sldId="263"/>
            <ac:picMk id="6" creationId="{DF14F5CB-76B4-7456-01E2-8B1F4ABB30E4}"/>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3540026878" sldId="264"/>
        </pc:sldMkLst>
        <pc:spChg chg="mod">
          <ac:chgData name="Roggeband, Erik" userId="9c88b936-7734-4a94-8921-74e9e3538918" providerId="ADAL" clId="{2CF5F5D0-BAC0-49C7-8EF7-8E9AA205778B}" dt="2022-06-26T13:52:09.599" v="138" actId="26606"/>
          <ac:spMkLst>
            <pc:docMk/>
            <pc:sldMk cId="3540026878" sldId="264"/>
            <ac:spMk id="2" creationId="{00000000-0000-0000-0000-000000000000}"/>
          </ac:spMkLst>
        </pc:spChg>
        <pc:spChg chg="mod">
          <ac:chgData name="Roggeband, Erik" userId="9c88b936-7734-4a94-8921-74e9e3538918" providerId="ADAL" clId="{2CF5F5D0-BAC0-49C7-8EF7-8E9AA205778B}" dt="2022-06-26T14:40:45.095" v="678" actId="20577"/>
          <ac:spMkLst>
            <pc:docMk/>
            <pc:sldMk cId="3540026878" sldId="264"/>
            <ac:spMk id="3" creationId="{00000000-0000-0000-0000-000000000000}"/>
          </ac:spMkLst>
        </pc:spChg>
        <pc:spChg chg="add del">
          <ac:chgData name="Roggeband, Erik" userId="9c88b936-7734-4a94-8921-74e9e3538918" providerId="ADAL" clId="{2CF5F5D0-BAC0-49C7-8EF7-8E9AA205778B}" dt="2022-06-26T14:08:51.822" v="211"/>
          <ac:spMkLst>
            <pc:docMk/>
            <pc:sldMk cId="3540026878" sldId="264"/>
            <ac:spMk id="22" creationId="{9F4444CE-BC8D-4D61-B303-4C05614E62AB}"/>
          </ac:spMkLst>
        </pc:spChg>
        <pc:spChg chg="add del">
          <ac:chgData name="Roggeband, Erik" userId="9c88b936-7734-4a94-8921-74e9e3538918" providerId="ADAL" clId="{2CF5F5D0-BAC0-49C7-8EF7-8E9AA205778B}" dt="2022-06-26T14:08:51.822" v="211"/>
          <ac:spMkLst>
            <pc:docMk/>
            <pc:sldMk cId="3540026878" sldId="264"/>
            <ac:spMk id="24" creationId="{62423CA5-E2E1-4789-B759-9906C1C94063}"/>
          </ac:spMkLst>
        </pc:spChg>
        <pc:spChg chg="add del">
          <ac:chgData name="Roggeband, Erik" userId="9c88b936-7734-4a94-8921-74e9e3538918" providerId="ADAL" clId="{2CF5F5D0-BAC0-49C7-8EF7-8E9AA205778B}" dt="2022-06-26T14:08:51.822" v="211"/>
          <ac:spMkLst>
            <pc:docMk/>
            <pc:sldMk cId="3540026878" sldId="264"/>
            <ac:spMk id="26" creationId="{73772B81-181F-48B7-8826-4D9686D15DF5}"/>
          </ac:spMkLst>
        </pc:spChg>
        <pc:spChg chg="add del">
          <ac:chgData name="Roggeband, Erik" userId="9c88b936-7734-4a94-8921-74e9e3538918" providerId="ADAL" clId="{2CF5F5D0-BAC0-49C7-8EF7-8E9AA205778B}" dt="2022-06-26T14:08:51.822" v="211"/>
          <ac:spMkLst>
            <pc:docMk/>
            <pc:sldMk cId="3540026878" sldId="264"/>
            <ac:spMk id="28" creationId="{B2205F6E-03C6-4E92-877C-E2482F6599AA}"/>
          </ac:spMkLst>
        </pc:spChg>
        <pc:grpChg chg="add del">
          <ac:chgData name="Roggeband, Erik" userId="9c88b936-7734-4a94-8921-74e9e3538918" providerId="ADAL" clId="{2CF5F5D0-BAC0-49C7-8EF7-8E9AA205778B}" dt="2022-06-26T14:08:51.822" v="211"/>
          <ac:grpSpMkLst>
            <pc:docMk/>
            <pc:sldMk cId="3540026878" sldId="264"/>
            <ac:grpSpMk id="10" creationId="{702EF214-B007-4771-8985-A3041E8F6E15}"/>
          </ac:grpSpMkLst>
        </pc:grpChg>
        <pc:picChg chg="del mod">
          <ac:chgData name="Roggeband, Erik" userId="9c88b936-7734-4a94-8921-74e9e3538918" providerId="ADAL" clId="{2CF5F5D0-BAC0-49C7-8EF7-8E9AA205778B}" dt="2022-06-26T14:07:22.864" v="170" actId="478"/>
          <ac:picMkLst>
            <pc:docMk/>
            <pc:sldMk cId="3540026878" sldId="264"/>
            <ac:picMk id="5" creationId="{00000000-0000-0000-0000-000000000000}"/>
          </ac:picMkLst>
        </pc:picChg>
        <pc:picChg chg="add mod">
          <ac:chgData name="Roggeband, Erik" userId="9c88b936-7734-4a94-8921-74e9e3538918" providerId="ADAL" clId="{2CF5F5D0-BAC0-49C7-8EF7-8E9AA205778B}" dt="2022-06-26T14:32:06.373" v="610" actId="1076"/>
          <ac:picMkLst>
            <pc:docMk/>
            <pc:sldMk cId="3540026878" sldId="264"/>
            <ac:picMk id="6" creationId="{DAFECDD0-7F08-6F15-64D7-81F9C9FD329F}"/>
          </ac:picMkLst>
        </pc:picChg>
      </pc:sldChg>
      <pc:sldChg chg="addSp delSp modSp mod modTransition setBg setClrOvrMap delDesignElem">
        <pc:chgData name="Roggeband, Erik" userId="9c88b936-7734-4a94-8921-74e9e3538918" providerId="ADAL" clId="{2CF5F5D0-BAC0-49C7-8EF7-8E9AA205778B}" dt="2022-06-26T15:26:34.493" v="1314" actId="20577"/>
        <pc:sldMkLst>
          <pc:docMk/>
          <pc:sldMk cId="2719487339" sldId="265"/>
        </pc:sldMkLst>
        <pc:spChg chg="mod">
          <ac:chgData name="Roggeband, Erik" userId="9c88b936-7734-4a94-8921-74e9e3538918" providerId="ADAL" clId="{2CF5F5D0-BAC0-49C7-8EF7-8E9AA205778B}" dt="2022-06-26T13:52:14.598" v="139" actId="26606"/>
          <ac:spMkLst>
            <pc:docMk/>
            <pc:sldMk cId="2719487339" sldId="265"/>
            <ac:spMk id="2" creationId="{00000000-0000-0000-0000-000000000000}"/>
          </ac:spMkLst>
        </pc:spChg>
        <pc:spChg chg="mod">
          <ac:chgData name="Roggeband, Erik" userId="9c88b936-7734-4a94-8921-74e9e3538918" providerId="ADAL" clId="{2CF5F5D0-BAC0-49C7-8EF7-8E9AA205778B}" dt="2022-06-26T15:26:34.493" v="1314" actId="20577"/>
          <ac:spMkLst>
            <pc:docMk/>
            <pc:sldMk cId="2719487339" sldId="265"/>
            <ac:spMk id="3" creationId="{00000000-0000-0000-0000-000000000000}"/>
          </ac:spMkLst>
        </pc:spChg>
        <pc:spChg chg="add del">
          <ac:chgData name="Roggeband, Erik" userId="9c88b936-7734-4a94-8921-74e9e3538918" providerId="ADAL" clId="{2CF5F5D0-BAC0-49C7-8EF7-8E9AA205778B}" dt="2022-06-26T14:08:51.822" v="211"/>
          <ac:spMkLst>
            <pc:docMk/>
            <pc:sldMk cId="2719487339" sldId="265"/>
            <ac:spMk id="22" creationId="{9F4444CE-BC8D-4D61-B303-4C05614E62AB}"/>
          </ac:spMkLst>
        </pc:spChg>
        <pc:spChg chg="add del">
          <ac:chgData name="Roggeband, Erik" userId="9c88b936-7734-4a94-8921-74e9e3538918" providerId="ADAL" clId="{2CF5F5D0-BAC0-49C7-8EF7-8E9AA205778B}" dt="2022-06-26T14:08:51.822" v="211"/>
          <ac:spMkLst>
            <pc:docMk/>
            <pc:sldMk cId="2719487339" sldId="265"/>
            <ac:spMk id="24" creationId="{62423CA5-E2E1-4789-B759-9906C1C94063}"/>
          </ac:spMkLst>
        </pc:spChg>
        <pc:spChg chg="add del">
          <ac:chgData name="Roggeband, Erik" userId="9c88b936-7734-4a94-8921-74e9e3538918" providerId="ADAL" clId="{2CF5F5D0-BAC0-49C7-8EF7-8E9AA205778B}" dt="2022-06-26T14:08:51.822" v="211"/>
          <ac:spMkLst>
            <pc:docMk/>
            <pc:sldMk cId="2719487339" sldId="265"/>
            <ac:spMk id="26" creationId="{73772B81-181F-48B7-8826-4D9686D15DF5}"/>
          </ac:spMkLst>
        </pc:spChg>
        <pc:spChg chg="add del">
          <ac:chgData name="Roggeband, Erik" userId="9c88b936-7734-4a94-8921-74e9e3538918" providerId="ADAL" clId="{2CF5F5D0-BAC0-49C7-8EF7-8E9AA205778B}" dt="2022-06-26T14:08:51.822" v="211"/>
          <ac:spMkLst>
            <pc:docMk/>
            <pc:sldMk cId="2719487339" sldId="265"/>
            <ac:spMk id="28" creationId="{B2205F6E-03C6-4E92-877C-E2482F6599AA}"/>
          </ac:spMkLst>
        </pc:spChg>
        <pc:grpChg chg="add del">
          <ac:chgData name="Roggeband, Erik" userId="9c88b936-7734-4a94-8921-74e9e3538918" providerId="ADAL" clId="{2CF5F5D0-BAC0-49C7-8EF7-8E9AA205778B}" dt="2022-06-26T14:08:51.822" v="211"/>
          <ac:grpSpMkLst>
            <pc:docMk/>
            <pc:sldMk cId="2719487339" sldId="265"/>
            <ac:grpSpMk id="10" creationId="{702EF214-B007-4771-8985-A3041E8F6E15}"/>
          </ac:grpSpMkLst>
        </pc:grpChg>
        <pc:picChg chg="del mod">
          <ac:chgData name="Roggeband, Erik" userId="9c88b936-7734-4a94-8921-74e9e3538918" providerId="ADAL" clId="{2CF5F5D0-BAC0-49C7-8EF7-8E9AA205778B}" dt="2022-06-26T14:07:24.539" v="171" actId="478"/>
          <ac:picMkLst>
            <pc:docMk/>
            <pc:sldMk cId="2719487339" sldId="265"/>
            <ac:picMk id="5" creationId="{00000000-0000-0000-0000-000000000000}"/>
          </ac:picMkLst>
        </pc:picChg>
        <pc:picChg chg="add mod">
          <ac:chgData name="Roggeband, Erik" userId="9c88b936-7734-4a94-8921-74e9e3538918" providerId="ADAL" clId="{2CF5F5D0-BAC0-49C7-8EF7-8E9AA205778B}" dt="2022-06-26T14:32:23.331" v="614" actId="1076"/>
          <ac:picMkLst>
            <pc:docMk/>
            <pc:sldMk cId="2719487339" sldId="265"/>
            <ac:picMk id="6" creationId="{F554A696-6B2C-2D34-9E8C-10DD47390AB5}"/>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2746555098" sldId="266"/>
        </pc:sldMkLst>
        <pc:spChg chg="mod">
          <ac:chgData name="Roggeband, Erik" userId="9c88b936-7734-4a94-8921-74e9e3538918" providerId="ADAL" clId="{2CF5F5D0-BAC0-49C7-8EF7-8E9AA205778B}" dt="2022-06-26T13:52:20.046" v="140" actId="26606"/>
          <ac:spMkLst>
            <pc:docMk/>
            <pc:sldMk cId="2746555098" sldId="266"/>
            <ac:spMk id="2" creationId="{00000000-0000-0000-0000-000000000000}"/>
          </ac:spMkLst>
        </pc:spChg>
        <pc:spChg chg="mod">
          <ac:chgData name="Roggeband, Erik" userId="9c88b936-7734-4a94-8921-74e9e3538918" providerId="ADAL" clId="{2CF5F5D0-BAC0-49C7-8EF7-8E9AA205778B}" dt="2022-06-26T14:41:54.239" v="729" actId="20577"/>
          <ac:spMkLst>
            <pc:docMk/>
            <pc:sldMk cId="2746555098" sldId="266"/>
            <ac:spMk id="3" creationId="{00000000-0000-0000-0000-000000000000}"/>
          </ac:spMkLst>
        </pc:spChg>
        <pc:spChg chg="add del">
          <ac:chgData name="Roggeband, Erik" userId="9c88b936-7734-4a94-8921-74e9e3538918" providerId="ADAL" clId="{2CF5F5D0-BAC0-49C7-8EF7-8E9AA205778B}" dt="2022-06-26T14:08:51.822" v="211"/>
          <ac:spMkLst>
            <pc:docMk/>
            <pc:sldMk cId="2746555098" sldId="266"/>
            <ac:spMk id="22" creationId="{9F4444CE-BC8D-4D61-B303-4C05614E62AB}"/>
          </ac:spMkLst>
        </pc:spChg>
        <pc:spChg chg="add del">
          <ac:chgData name="Roggeband, Erik" userId="9c88b936-7734-4a94-8921-74e9e3538918" providerId="ADAL" clId="{2CF5F5D0-BAC0-49C7-8EF7-8E9AA205778B}" dt="2022-06-26T14:08:51.822" v="211"/>
          <ac:spMkLst>
            <pc:docMk/>
            <pc:sldMk cId="2746555098" sldId="266"/>
            <ac:spMk id="24" creationId="{62423CA5-E2E1-4789-B759-9906C1C94063}"/>
          </ac:spMkLst>
        </pc:spChg>
        <pc:spChg chg="add del">
          <ac:chgData name="Roggeband, Erik" userId="9c88b936-7734-4a94-8921-74e9e3538918" providerId="ADAL" clId="{2CF5F5D0-BAC0-49C7-8EF7-8E9AA205778B}" dt="2022-06-26T14:08:51.822" v="211"/>
          <ac:spMkLst>
            <pc:docMk/>
            <pc:sldMk cId="2746555098" sldId="266"/>
            <ac:spMk id="26" creationId="{73772B81-181F-48B7-8826-4D9686D15DF5}"/>
          </ac:spMkLst>
        </pc:spChg>
        <pc:spChg chg="add del">
          <ac:chgData name="Roggeband, Erik" userId="9c88b936-7734-4a94-8921-74e9e3538918" providerId="ADAL" clId="{2CF5F5D0-BAC0-49C7-8EF7-8E9AA205778B}" dt="2022-06-26T14:08:51.822" v="211"/>
          <ac:spMkLst>
            <pc:docMk/>
            <pc:sldMk cId="2746555098" sldId="266"/>
            <ac:spMk id="28" creationId="{B2205F6E-03C6-4E92-877C-E2482F6599AA}"/>
          </ac:spMkLst>
        </pc:spChg>
        <pc:grpChg chg="add del">
          <ac:chgData name="Roggeband, Erik" userId="9c88b936-7734-4a94-8921-74e9e3538918" providerId="ADAL" clId="{2CF5F5D0-BAC0-49C7-8EF7-8E9AA205778B}" dt="2022-06-26T14:08:51.822" v="211"/>
          <ac:grpSpMkLst>
            <pc:docMk/>
            <pc:sldMk cId="2746555098" sldId="266"/>
            <ac:grpSpMk id="10" creationId="{702EF214-B007-4771-8985-A3041E8F6E15}"/>
          </ac:grpSpMkLst>
        </pc:grpChg>
        <pc:picChg chg="del mod">
          <ac:chgData name="Roggeband, Erik" userId="9c88b936-7734-4a94-8921-74e9e3538918" providerId="ADAL" clId="{2CF5F5D0-BAC0-49C7-8EF7-8E9AA205778B}" dt="2022-06-26T14:07:26.432" v="172" actId="478"/>
          <ac:picMkLst>
            <pc:docMk/>
            <pc:sldMk cId="2746555098" sldId="266"/>
            <ac:picMk id="5" creationId="{00000000-0000-0000-0000-000000000000}"/>
          </ac:picMkLst>
        </pc:picChg>
        <pc:picChg chg="add mod">
          <ac:chgData name="Roggeband, Erik" userId="9c88b936-7734-4a94-8921-74e9e3538918" providerId="ADAL" clId="{2CF5F5D0-BAC0-49C7-8EF7-8E9AA205778B}" dt="2022-06-26T14:33:00.854" v="621" actId="1076"/>
          <ac:picMkLst>
            <pc:docMk/>
            <pc:sldMk cId="2746555098" sldId="266"/>
            <ac:picMk id="6" creationId="{4C1C83C3-F2E0-6D2A-02F5-4163096B3969}"/>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1961641627" sldId="267"/>
        </pc:sldMkLst>
        <pc:spChg chg="mod">
          <ac:chgData name="Roggeband, Erik" userId="9c88b936-7734-4a94-8921-74e9e3538918" providerId="ADAL" clId="{2CF5F5D0-BAC0-49C7-8EF7-8E9AA205778B}" dt="2022-06-26T13:52:25.396" v="141" actId="26606"/>
          <ac:spMkLst>
            <pc:docMk/>
            <pc:sldMk cId="1961641627" sldId="267"/>
            <ac:spMk id="2" creationId="{00000000-0000-0000-0000-000000000000}"/>
          </ac:spMkLst>
        </pc:spChg>
        <pc:spChg chg="mod">
          <ac:chgData name="Roggeband, Erik" userId="9c88b936-7734-4a94-8921-74e9e3538918" providerId="ADAL" clId="{2CF5F5D0-BAC0-49C7-8EF7-8E9AA205778B}" dt="2022-06-26T14:42:33.505" v="745" actId="20577"/>
          <ac:spMkLst>
            <pc:docMk/>
            <pc:sldMk cId="1961641627" sldId="267"/>
            <ac:spMk id="3" creationId="{00000000-0000-0000-0000-000000000000}"/>
          </ac:spMkLst>
        </pc:spChg>
        <pc:spChg chg="add del">
          <ac:chgData name="Roggeband, Erik" userId="9c88b936-7734-4a94-8921-74e9e3538918" providerId="ADAL" clId="{2CF5F5D0-BAC0-49C7-8EF7-8E9AA205778B}" dt="2022-06-26T14:08:51.822" v="211"/>
          <ac:spMkLst>
            <pc:docMk/>
            <pc:sldMk cId="1961641627" sldId="267"/>
            <ac:spMk id="22" creationId="{9F4444CE-BC8D-4D61-B303-4C05614E62AB}"/>
          </ac:spMkLst>
        </pc:spChg>
        <pc:spChg chg="add del">
          <ac:chgData name="Roggeband, Erik" userId="9c88b936-7734-4a94-8921-74e9e3538918" providerId="ADAL" clId="{2CF5F5D0-BAC0-49C7-8EF7-8E9AA205778B}" dt="2022-06-26T14:08:51.822" v="211"/>
          <ac:spMkLst>
            <pc:docMk/>
            <pc:sldMk cId="1961641627" sldId="267"/>
            <ac:spMk id="24" creationId="{62423CA5-E2E1-4789-B759-9906C1C94063}"/>
          </ac:spMkLst>
        </pc:spChg>
        <pc:spChg chg="add del">
          <ac:chgData name="Roggeband, Erik" userId="9c88b936-7734-4a94-8921-74e9e3538918" providerId="ADAL" clId="{2CF5F5D0-BAC0-49C7-8EF7-8E9AA205778B}" dt="2022-06-26T14:08:51.822" v="211"/>
          <ac:spMkLst>
            <pc:docMk/>
            <pc:sldMk cId="1961641627" sldId="267"/>
            <ac:spMk id="26" creationId="{73772B81-181F-48B7-8826-4D9686D15DF5}"/>
          </ac:spMkLst>
        </pc:spChg>
        <pc:spChg chg="add del">
          <ac:chgData name="Roggeband, Erik" userId="9c88b936-7734-4a94-8921-74e9e3538918" providerId="ADAL" clId="{2CF5F5D0-BAC0-49C7-8EF7-8E9AA205778B}" dt="2022-06-26T14:08:51.822" v="211"/>
          <ac:spMkLst>
            <pc:docMk/>
            <pc:sldMk cId="1961641627" sldId="267"/>
            <ac:spMk id="28" creationId="{B2205F6E-03C6-4E92-877C-E2482F6599AA}"/>
          </ac:spMkLst>
        </pc:spChg>
        <pc:grpChg chg="add del">
          <ac:chgData name="Roggeband, Erik" userId="9c88b936-7734-4a94-8921-74e9e3538918" providerId="ADAL" clId="{2CF5F5D0-BAC0-49C7-8EF7-8E9AA205778B}" dt="2022-06-26T14:08:51.822" v="211"/>
          <ac:grpSpMkLst>
            <pc:docMk/>
            <pc:sldMk cId="1961641627" sldId="267"/>
            <ac:grpSpMk id="10" creationId="{702EF214-B007-4771-8985-A3041E8F6E15}"/>
          </ac:grpSpMkLst>
        </pc:grpChg>
        <pc:picChg chg="del mod">
          <ac:chgData name="Roggeband, Erik" userId="9c88b936-7734-4a94-8921-74e9e3538918" providerId="ADAL" clId="{2CF5F5D0-BAC0-49C7-8EF7-8E9AA205778B}" dt="2022-06-26T14:07:28.220" v="173" actId="478"/>
          <ac:picMkLst>
            <pc:docMk/>
            <pc:sldMk cId="1961641627" sldId="267"/>
            <ac:picMk id="5" creationId="{00000000-0000-0000-0000-000000000000}"/>
          </ac:picMkLst>
        </pc:picChg>
        <pc:picChg chg="add mod">
          <ac:chgData name="Roggeband, Erik" userId="9c88b936-7734-4a94-8921-74e9e3538918" providerId="ADAL" clId="{2CF5F5D0-BAC0-49C7-8EF7-8E9AA205778B}" dt="2022-06-26T14:33:51.463" v="626" actId="1076"/>
          <ac:picMkLst>
            <pc:docMk/>
            <pc:sldMk cId="1961641627" sldId="267"/>
            <ac:picMk id="6" creationId="{2D4AF645-0B74-F1B9-C3EB-ED5F17C0189C}"/>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833620183" sldId="268"/>
        </pc:sldMkLst>
        <pc:spChg chg="mod">
          <ac:chgData name="Roggeband, Erik" userId="9c88b936-7734-4a94-8921-74e9e3538918" providerId="ADAL" clId="{2CF5F5D0-BAC0-49C7-8EF7-8E9AA205778B}" dt="2022-06-26T13:52:29.179" v="142" actId="26606"/>
          <ac:spMkLst>
            <pc:docMk/>
            <pc:sldMk cId="833620183" sldId="268"/>
            <ac:spMk id="2" creationId="{00000000-0000-0000-0000-000000000000}"/>
          </ac:spMkLst>
        </pc:spChg>
        <pc:spChg chg="mod">
          <ac:chgData name="Roggeband, Erik" userId="9c88b936-7734-4a94-8921-74e9e3538918" providerId="ADAL" clId="{2CF5F5D0-BAC0-49C7-8EF7-8E9AA205778B}" dt="2022-06-26T14:43:17.871" v="775" actId="20577"/>
          <ac:spMkLst>
            <pc:docMk/>
            <pc:sldMk cId="833620183" sldId="268"/>
            <ac:spMk id="3" creationId="{00000000-0000-0000-0000-000000000000}"/>
          </ac:spMkLst>
        </pc:spChg>
        <pc:spChg chg="add del">
          <ac:chgData name="Roggeband, Erik" userId="9c88b936-7734-4a94-8921-74e9e3538918" providerId="ADAL" clId="{2CF5F5D0-BAC0-49C7-8EF7-8E9AA205778B}" dt="2022-06-26T14:08:51.822" v="211"/>
          <ac:spMkLst>
            <pc:docMk/>
            <pc:sldMk cId="833620183" sldId="268"/>
            <ac:spMk id="22" creationId="{9F4444CE-BC8D-4D61-B303-4C05614E62AB}"/>
          </ac:spMkLst>
        </pc:spChg>
        <pc:spChg chg="add del">
          <ac:chgData name="Roggeband, Erik" userId="9c88b936-7734-4a94-8921-74e9e3538918" providerId="ADAL" clId="{2CF5F5D0-BAC0-49C7-8EF7-8E9AA205778B}" dt="2022-06-26T14:08:51.822" v="211"/>
          <ac:spMkLst>
            <pc:docMk/>
            <pc:sldMk cId="833620183" sldId="268"/>
            <ac:spMk id="24" creationId="{62423CA5-E2E1-4789-B759-9906C1C94063}"/>
          </ac:spMkLst>
        </pc:spChg>
        <pc:spChg chg="add del">
          <ac:chgData name="Roggeband, Erik" userId="9c88b936-7734-4a94-8921-74e9e3538918" providerId="ADAL" clId="{2CF5F5D0-BAC0-49C7-8EF7-8E9AA205778B}" dt="2022-06-26T14:08:51.822" v="211"/>
          <ac:spMkLst>
            <pc:docMk/>
            <pc:sldMk cId="833620183" sldId="268"/>
            <ac:spMk id="26" creationId="{73772B81-181F-48B7-8826-4D9686D15DF5}"/>
          </ac:spMkLst>
        </pc:spChg>
        <pc:spChg chg="add del">
          <ac:chgData name="Roggeband, Erik" userId="9c88b936-7734-4a94-8921-74e9e3538918" providerId="ADAL" clId="{2CF5F5D0-BAC0-49C7-8EF7-8E9AA205778B}" dt="2022-06-26T14:08:51.822" v="211"/>
          <ac:spMkLst>
            <pc:docMk/>
            <pc:sldMk cId="833620183" sldId="268"/>
            <ac:spMk id="28" creationId="{B2205F6E-03C6-4E92-877C-E2482F6599AA}"/>
          </ac:spMkLst>
        </pc:spChg>
        <pc:grpChg chg="add del">
          <ac:chgData name="Roggeband, Erik" userId="9c88b936-7734-4a94-8921-74e9e3538918" providerId="ADAL" clId="{2CF5F5D0-BAC0-49C7-8EF7-8E9AA205778B}" dt="2022-06-26T14:08:51.822" v="211"/>
          <ac:grpSpMkLst>
            <pc:docMk/>
            <pc:sldMk cId="833620183" sldId="268"/>
            <ac:grpSpMk id="10" creationId="{702EF214-B007-4771-8985-A3041E8F6E15}"/>
          </ac:grpSpMkLst>
        </pc:grpChg>
        <pc:picChg chg="del mod">
          <ac:chgData name="Roggeband, Erik" userId="9c88b936-7734-4a94-8921-74e9e3538918" providerId="ADAL" clId="{2CF5F5D0-BAC0-49C7-8EF7-8E9AA205778B}" dt="2022-06-26T14:07:30.305" v="174" actId="478"/>
          <ac:picMkLst>
            <pc:docMk/>
            <pc:sldMk cId="833620183" sldId="268"/>
            <ac:picMk id="5" creationId="{00000000-0000-0000-0000-000000000000}"/>
          </ac:picMkLst>
        </pc:picChg>
        <pc:picChg chg="add mod">
          <ac:chgData name="Roggeband, Erik" userId="9c88b936-7734-4a94-8921-74e9e3538918" providerId="ADAL" clId="{2CF5F5D0-BAC0-49C7-8EF7-8E9AA205778B}" dt="2022-06-26T14:34:13.151" v="630" actId="1076"/>
          <ac:picMkLst>
            <pc:docMk/>
            <pc:sldMk cId="833620183" sldId="268"/>
            <ac:picMk id="6" creationId="{1DDAE350-A861-28F6-6DCA-A40225A986FF}"/>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4073489907" sldId="269"/>
        </pc:sldMkLst>
        <pc:spChg chg="mod">
          <ac:chgData name="Roggeband, Erik" userId="9c88b936-7734-4a94-8921-74e9e3538918" providerId="ADAL" clId="{2CF5F5D0-BAC0-49C7-8EF7-8E9AA205778B}" dt="2022-06-26T13:52:34.343" v="143" actId="26606"/>
          <ac:spMkLst>
            <pc:docMk/>
            <pc:sldMk cId="4073489907" sldId="269"/>
            <ac:spMk id="2" creationId="{00000000-0000-0000-0000-000000000000}"/>
          </ac:spMkLst>
        </pc:spChg>
        <pc:spChg chg="mod">
          <ac:chgData name="Roggeband, Erik" userId="9c88b936-7734-4a94-8921-74e9e3538918" providerId="ADAL" clId="{2CF5F5D0-BAC0-49C7-8EF7-8E9AA205778B}" dt="2022-06-26T14:43:54.951" v="803" actId="20577"/>
          <ac:spMkLst>
            <pc:docMk/>
            <pc:sldMk cId="4073489907" sldId="269"/>
            <ac:spMk id="3" creationId="{00000000-0000-0000-0000-000000000000}"/>
          </ac:spMkLst>
        </pc:spChg>
        <pc:spChg chg="add del">
          <ac:chgData name="Roggeband, Erik" userId="9c88b936-7734-4a94-8921-74e9e3538918" providerId="ADAL" clId="{2CF5F5D0-BAC0-49C7-8EF7-8E9AA205778B}" dt="2022-06-26T14:08:51.822" v="211"/>
          <ac:spMkLst>
            <pc:docMk/>
            <pc:sldMk cId="4073489907" sldId="269"/>
            <ac:spMk id="22" creationId="{9F4444CE-BC8D-4D61-B303-4C05614E62AB}"/>
          </ac:spMkLst>
        </pc:spChg>
        <pc:spChg chg="add del">
          <ac:chgData name="Roggeband, Erik" userId="9c88b936-7734-4a94-8921-74e9e3538918" providerId="ADAL" clId="{2CF5F5D0-BAC0-49C7-8EF7-8E9AA205778B}" dt="2022-06-26T14:08:51.822" v="211"/>
          <ac:spMkLst>
            <pc:docMk/>
            <pc:sldMk cId="4073489907" sldId="269"/>
            <ac:spMk id="24" creationId="{62423CA5-E2E1-4789-B759-9906C1C94063}"/>
          </ac:spMkLst>
        </pc:spChg>
        <pc:spChg chg="add del">
          <ac:chgData name="Roggeband, Erik" userId="9c88b936-7734-4a94-8921-74e9e3538918" providerId="ADAL" clId="{2CF5F5D0-BAC0-49C7-8EF7-8E9AA205778B}" dt="2022-06-26T14:08:51.822" v="211"/>
          <ac:spMkLst>
            <pc:docMk/>
            <pc:sldMk cId="4073489907" sldId="269"/>
            <ac:spMk id="26" creationId="{73772B81-181F-48B7-8826-4D9686D15DF5}"/>
          </ac:spMkLst>
        </pc:spChg>
        <pc:spChg chg="add del">
          <ac:chgData name="Roggeband, Erik" userId="9c88b936-7734-4a94-8921-74e9e3538918" providerId="ADAL" clId="{2CF5F5D0-BAC0-49C7-8EF7-8E9AA205778B}" dt="2022-06-26T14:08:51.822" v="211"/>
          <ac:spMkLst>
            <pc:docMk/>
            <pc:sldMk cId="4073489907" sldId="269"/>
            <ac:spMk id="28" creationId="{B2205F6E-03C6-4E92-877C-E2482F6599AA}"/>
          </ac:spMkLst>
        </pc:spChg>
        <pc:grpChg chg="add del">
          <ac:chgData name="Roggeband, Erik" userId="9c88b936-7734-4a94-8921-74e9e3538918" providerId="ADAL" clId="{2CF5F5D0-BAC0-49C7-8EF7-8E9AA205778B}" dt="2022-06-26T14:08:51.822" v="211"/>
          <ac:grpSpMkLst>
            <pc:docMk/>
            <pc:sldMk cId="4073489907" sldId="269"/>
            <ac:grpSpMk id="10" creationId="{702EF214-B007-4771-8985-A3041E8F6E15}"/>
          </ac:grpSpMkLst>
        </pc:grpChg>
        <pc:picChg chg="del mod">
          <ac:chgData name="Roggeband, Erik" userId="9c88b936-7734-4a94-8921-74e9e3538918" providerId="ADAL" clId="{2CF5F5D0-BAC0-49C7-8EF7-8E9AA205778B}" dt="2022-06-26T14:07:32.098" v="175" actId="478"/>
          <ac:picMkLst>
            <pc:docMk/>
            <pc:sldMk cId="4073489907" sldId="269"/>
            <ac:picMk id="5" creationId="{00000000-0000-0000-0000-000000000000}"/>
          </ac:picMkLst>
        </pc:picChg>
        <pc:picChg chg="add mod">
          <ac:chgData name="Roggeband, Erik" userId="9c88b936-7734-4a94-8921-74e9e3538918" providerId="ADAL" clId="{2CF5F5D0-BAC0-49C7-8EF7-8E9AA205778B}" dt="2022-06-26T14:34:33.487" v="633" actId="1076"/>
          <ac:picMkLst>
            <pc:docMk/>
            <pc:sldMk cId="4073489907" sldId="269"/>
            <ac:picMk id="6" creationId="{EB41016C-F77B-E9D4-4929-BF56537D20C4}"/>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3045373054" sldId="270"/>
        </pc:sldMkLst>
        <pc:spChg chg="mod">
          <ac:chgData name="Roggeband, Erik" userId="9c88b936-7734-4a94-8921-74e9e3538918" providerId="ADAL" clId="{2CF5F5D0-BAC0-49C7-8EF7-8E9AA205778B}" dt="2022-06-26T13:52:39.650" v="144" actId="26606"/>
          <ac:spMkLst>
            <pc:docMk/>
            <pc:sldMk cId="3045373054" sldId="270"/>
            <ac:spMk id="2" creationId="{00000000-0000-0000-0000-000000000000}"/>
          </ac:spMkLst>
        </pc:spChg>
        <pc:spChg chg="mod">
          <ac:chgData name="Roggeband, Erik" userId="9c88b936-7734-4a94-8921-74e9e3538918" providerId="ADAL" clId="{2CF5F5D0-BAC0-49C7-8EF7-8E9AA205778B}" dt="2022-06-26T14:44:33.295" v="831" actId="20577"/>
          <ac:spMkLst>
            <pc:docMk/>
            <pc:sldMk cId="3045373054" sldId="270"/>
            <ac:spMk id="3" creationId="{00000000-0000-0000-0000-000000000000}"/>
          </ac:spMkLst>
        </pc:spChg>
        <pc:spChg chg="add del">
          <ac:chgData name="Roggeband, Erik" userId="9c88b936-7734-4a94-8921-74e9e3538918" providerId="ADAL" clId="{2CF5F5D0-BAC0-49C7-8EF7-8E9AA205778B}" dt="2022-06-26T14:08:51.822" v="211"/>
          <ac:spMkLst>
            <pc:docMk/>
            <pc:sldMk cId="3045373054" sldId="270"/>
            <ac:spMk id="24" creationId="{9F4444CE-BC8D-4D61-B303-4C05614E62AB}"/>
          </ac:spMkLst>
        </pc:spChg>
        <pc:spChg chg="add del">
          <ac:chgData name="Roggeband, Erik" userId="9c88b936-7734-4a94-8921-74e9e3538918" providerId="ADAL" clId="{2CF5F5D0-BAC0-49C7-8EF7-8E9AA205778B}" dt="2022-06-26T14:08:51.822" v="211"/>
          <ac:spMkLst>
            <pc:docMk/>
            <pc:sldMk cId="3045373054" sldId="270"/>
            <ac:spMk id="26" creationId="{62423CA5-E2E1-4789-B759-9906C1C94063}"/>
          </ac:spMkLst>
        </pc:spChg>
        <pc:spChg chg="add del">
          <ac:chgData name="Roggeband, Erik" userId="9c88b936-7734-4a94-8921-74e9e3538918" providerId="ADAL" clId="{2CF5F5D0-BAC0-49C7-8EF7-8E9AA205778B}" dt="2022-06-26T14:08:51.822" v="211"/>
          <ac:spMkLst>
            <pc:docMk/>
            <pc:sldMk cId="3045373054" sldId="270"/>
            <ac:spMk id="28" creationId="{73772B81-181F-48B7-8826-4D9686D15DF5}"/>
          </ac:spMkLst>
        </pc:spChg>
        <pc:spChg chg="add del">
          <ac:chgData name="Roggeband, Erik" userId="9c88b936-7734-4a94-8921-74e9e3538918" providerId="ADAL" clId="{2CF5F5D0-BAC0-49C7-8EF7-8E9AA205778B}" dt="2022-06-26T14:08:51.822" v="211"/>
          <ac:spMkLst>
            <pc:docMk/>
            <pc:sldMk cId="3045373054" sldId="270"/>
            <ac:spMk id="30" creationId="{B2205F6E-03C6-4E92-877C-E2482F6599AA}"/>
          </ac:spMkLst>
        </pc:spChg>
        <pc:grpChg chg="add del">
          <ac:chgData name="Roggeband, Erik" userId="9c88b936-7734-4a94-8921-74e9e3538918" providerId="ADAL" clId="{2CF5F5D0-BAC0-49C7-8EF7-8E9AA205778B}" dt="2022-06-26T14:08:51.822" v="211"/>
          <ac:grpSpMkLst>
            <pc:docMk/>
            <pc:sldMk cId="3045373054" sldId="270"/>
            <ac:grpSpMk id="12" creationId="{702EF214-B007-4771-8985-A3041E8F6E15}"/>
          </ac:grpSpMkLst>
        </pc:grpChg>
        <pc:picChg chg="add mod">
          <ac:chgData name="Roggeband, Erik" userId="9c88b936-7734-4a94-8921-74e9e3538918" providerId="ADAL" clId="{2CF5F5D0-BAC0-49C7-8EF7-8E9AA205778B}" dt="2022-06-26T14:35:09.023" v="637" actId="1076"/>
          <ac:picMkLst>
            <pc:docMk/>
            <pc:sldMk cId="3045373054" sldId="270"/>
            <ac:picMk id="5" creationId="{1E6FB0B6-3C38-F791-77C1-5E91BD8E26F1}"/>
          </ac:picMkLst>
        </pc:picChg>
        <pc:picChg chg="del mod">
          <ac:chgData name="Roggeband, Erik" userId="9c88b936-7734-4a94-8921-74e9e3538918" providerId="ADAL" clId="{2CF5F5D0-BAC0-49C7-8EF7-8E9AA205778B}" dt="2022-06-26T14:07:33.736" v="176" actId="478"/>
          <ac:picMkLst>
            <pc:docMk/>
            <pc:sldMk cId="3045373054" sldId="270"/>
            <ac:picMk id="7" creationId="{00000000-0000-0000-0000-000000000000}"/>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882967739" sldId="271"/>
        </pc:sldMkLst>
        <pc:spChg chg="mod">
          <ac:chgData name="Roggeband, Erik" userId="9c88b936-7734-4a94-8921-74e9e3538918" providerId="ADAL" clId="{2CF5F5D0-BAC0-49C7-8EF7-8E9AA205778B}" dt="2022-06-26T13:52:47.721" v="145" actId="26606"/>
          <ac:spMkLst>
            <pc:docMk/>
            <pc:sldMk cId="882967739" sldId="271"/>
            <ac:spMk id="2" creationId="{00000000-0000-0000-0000-000000000000}"/>
          </ac:spMkLst>
        </pc:spChg>
        <pc:spChg chg="mod">
          <ac:chgData name="Roggeband, Erik" userId="9c88b936-7734-4a94-8921-74e9e3538918" providerId="ADAL" clId="{2CF5F5D0-BAC0-49C7-8EF7-8E9AA205778B}" dt="2022-06-26T14:45:54.670" v="870"/>
          <ac:spMkLst>
            <pc:docMk/>
            <pc:sldMk cId="882967739" sldId="271"/>
            <ac:spMk id="3" creationId="{00000000-0000-0000-0000-000000000000}"/>
          </ac:spMkLst>
        </pc:spChg>
        <pc:spChg chg="add del">
          <ac:chgData name="Roggeband, Erik" userId="9c88b936-7734-4a94-8921-74e9e3538918" providerId="ADAL" clId="{2CF5F5D0-BAC0-49C7-8EF7-8E9AA205778B}" dt="2022-06-26T14:08:51.822" v="211"/>
          <ac:spMkLst>
            <pc:docMk/>
            <pc:sldMk cId="882967739" sldId="271"/>
            <ac:spMk id="22" creationId="{9F4444CE-BC8D-4D61-B303-4C05614E62AB}"/>
          </ac:spMkLst>
        </pc:spChg>
        <pc:spChg chg="add del">
          <ac:chgData name="Roggeband, Erik" userId="9c88b936-7734-4a94-8921-74e9e3538918" providerId="ADAL" clId="{2CF5F5D0-BAC0-49C7-8EF7-8E9AA205778B}" dt="2022-06-26T14:08:51.822" v="211"/>
          <ac:spMkLst>
            <pc:docMk/>
            <pc:sldMk cId="882967739" sldId="271"/>
            <ac:spMk id="24" creationId="{62423CA5-E2E1-4789-B759-9906C1C94063}"/>
          </ac:spMkLst>
        </pc:spChg>
        <pc:spChg chg="add del">
          <ac:chgData name="Roggeband, Erik" userId="9c88b936-7734-4a94-8921-74e9e3538918" providerId="ADAL" clId="{2CF5F5D0-BAC0-49C7-8EF7-8E9AA205778B}" dt="2022-06-26T14:08:51.822" v="211"/>
          <ac:spMkLst>
            <pc:docMk/>
            <pc:sldMk cId="882967739" sldId="271"/>
            <ac:spMk id="26" creationId="{73772B81-181F-48B7-8826-4D9686D15DF5}"/>
          </ac:spMkLst>
        </pc:spChg>
        <pc:spChg chg="add del">
          <ac:chgData name="Roggeband, Erik" userId="9c88b936-7734-4a94-8921-74e9e3538918" providerId="ADAL" clId="{2CF5F5D0-BAC0-49C7-8EF7-8E9AA205778B}" dt="2022-06-26T14:08:51.822" v="211"/>
          <ac:spMkLst>
            <pc:docMk/>
            <pc:sldMk cId="882967739" sldId="271"/>
            <ac:spMk id="28" creationId="{B2205F6E-03C6-4E92-877C-E2482F6599AA}"/>
          </ac:spMkLst>
        </pc:spChg>
        <pc:grpChg chg="add del">
          <ac:chgData name="Roggeband, Erik" userId="9c88b936-7734-4a94-8921-74e9e3538918" providerId="ADAL" clId="{2CF5F5D0-BAC0-49C7-8EF7-8E9AA205778B}" dt="2022-06-26T14:08:51.822" v="211"/>
          <ac:grpSpMkLst>
            <pc:docMk/>
            <pc:sldMk cId="882967739" sldId="271"/>
            <ac:grpSpMk id="10" creationId="{702EF214-B007-4771-8985-A3041E8F6E15}"/>
          </ac:grpSpMkLst>
        </pc:grpChg>
        <pc:picChg chg="del mod">
          <ac:chgData name="Roggeband, Erik" userId="9c88b936-7734-4a94-8921-74e9e3538918" providerId="ADAL" clId="{2CF5F5D0-BAC0-49C7-8EF7-8E9AA205778B}" dt="2022-06-26T14:07:35.498" v="177" actId="478"/>
          <ac:picMkLst>
            <pc:docMk/>
            <pc:sldMk cId="882967739" sldId="271"/>
            <ac:picMk id="5" creationId="{00000000-0000-0000-0000-000000000000}"/>
          </ac:picMkLst>
        </pc:picChg>
        <pc:picChg chg="add mod">
          <ac:chgData name="Roggeband, Erik" userId="9c88b936-7734-4a94-8921-74e9e3538918" providerId="ADAL" clId="{2CF5F5D0-BAC0-49C7-8EF7-8E9AA205778B}" dt="2022-06-26T14:35:28.005" v="640" actId="1076"/>
          <ac:picMkLst>
            <pc:docMk/>
            <pc:sldMk cId="882967739" sldId="271"/>
            <ac:picMk id="6" creationId="{3D4DCAD3-92D9-0146-361F-F93834A7EEE8}"/>
          </ac:picMkLst>
        </pc:picChg>
      </pc:sldChg>
      <pc:sldChg chg="addSp delSp modSp mod modTransition setBg setClrOvrMap delDesignElem">
        <pc:chgData name="Roggeband, Erik" userId="9c88b936-7734-4a94-8921-74e9e3538918" providerId="ADAL" clId="{2CF5F5D0-BAC0-49C7-8EF7-8E9AA205778B}" dt="2022-06-26T15:24:07.188" v="1312"/>
        <pc:sldMkLst>
          <pc:docMk/>
          <pc:sldMk cId="2009074379" sldId="272"/>
        </pc:sldMkLst>
        <pc:spChg chg="mod">
          <ac:chgData name="Roggeband, Erik" userId="9c88b936-7734-4a94-8921-74e9e3538918" providerId="ADAL" clId="{2CF5F5D0-BAC0-49C7-8EF7-8E9AA205778B}" dt="2022-06-26T13:52:52.354" v="146" actId="26606"/>
          <ac:spMkLst>
            <pc:docMk/>
            <pc:sldMk cId="2009074379" sldId="272"/>
            <ac:spMk id="2" creationId="{00000000-0000-0000-0000-000000000000}"/>
          </ac:spMkLst>
        </pc:spChg>
        <pc:spChg chg="mod">
          <ac:chgData name="Roggeband, Erik" userId="9c88b936-7734-4a94-8921-74e9e3538918" providerId="ADAL" clId="{2CF5F5D0-BAC0-49C7-8EF7-8E9AA205778B}" dt="2022-06-26T15:20:23.306" v="1249" actId="20577"/>
          <ac:spMkLst>
            <pc:docMk/>
            <pc:sldMk cId="2009074379" sldId="272"/>
            <ac:spMk id="3" creationId="{00000000-0000-0000-0000-000000000000}"/>
          </ac:spMkLst>
        </pc:spChg>
        <pc:spChg chg="add del">
          <ac:chgData name="Roggeband, Erik" userId="9c88b936-7734-4a94-8921-74e9e3538918" providerId="ADAL" clId="{2CF5F5D0-BAC0-49C7-8EF7-8E9AA205778B}" dt="2022-06-26T14:08:51.822" v="211"/>
          <ac:spMkLst>
            <pc:docMk/>
            <pc:sldMk cId="2009074379" sldId="272"/>
            <ac:spMk id="23" creationId="{9F4444CE-BC8D-4D61-B303-4C05614E62AB}"/>
          </ac:spMkLst>
        </pc:spChg>
        <pc:spChg chg="add del">
          <ac:chgData name="Roggeband, Erik" userId="9c88b936-7734-4a94-8921-74e9e3538918" providerId="ADAL" clId="{2CF5F5D0-BAC0-49C7-8EF7-8E9AA205778B}" dt="2022-06-26T14:08:51.822" v="211"/>
          <ac:spMkLst>
            <pc:docMk/>
            <pc:sldMk cId="2009074379" sldId="272"/>
            <ac:spMk id="25" creationId="{62423CA5-E2E1-4789-B759-9906C1C94063}"/>
          </ac:spMkLst>
        </pc:spChg>
        <pc:spChg chg="add del">
          <ac:chgData name="Roggeband, Erik" userId="9c88b936-7734-4a94-8921-74e9e3538918" providerId="ADAL" clId="{2CF5F5D0-BAC0-49C7-8EF7-8E9AA205778B}" dt="2022-06-26T14:08:51.822" v="211"/>
          <ac:spMkLst>
            <pc:docMk/>
            <pc:sldMk cId="2009074379" sldId="272"/>
            <ac:spMk id="27" creationId="{73772B81-181F-48B7-8826-4D9686D15DF5}"/>
          </ac:spMkLst>
        </pc:spChg>
        <pc:spChg chg="add del">
          <ac:chgData name="Roggeband, Erik" userId="9c88b936-7734-4a94-8921-74e9e3538918" providerId="ADAL" clId="{2CF5F5D0-BAC0-49C7-8EF7-8E9AA205778B}" dt="2022-06-26T14:08:51.822" v="211"/>
          <ac:spMkLst>
            <pc:docMk/>
            <pc:sldMk cId="2009074379" sldId="272"/>
            <ac:spMk id="29" creationId="{B2205F6E-03C6-4E92-877C-E2482F6599AA}"/>
          </ac:spMkLst>
        </pc:spChg>
        <pc:grpChg chg="add del">
          <ac:chgData name="Roggeband, Erik" userId="9c88b936-7734-4a94-8921-74e9e3538918" providerId="ADAL" clId="{2CF5F5D0-BAC0-49C7-8EF7-8E9AA205778B}" dt="2022-06-26T14:08:51.822" v="211"/>
          <ac:grpSpMkLst>
            <pc:docMk/>
            <pc:sldMk cId="2009074379" sldId="272"/>
            <ac:grpSpMk id="11" creationId="{702EF214-B007-4771-8985-A3041E8F6E15}"/>
          </ac:grpSpMkLst>
        </pc:grpChg>
        <pc:picChg chg="add mod">
          <ac:chgData name="Roggeband, Erik" userId="9c88b936-7734-4a94-8921-74e9e3538918" providerId="ADAL" clId="{2CF5F5D0-BAC0-49C7-8EF7-8E9AA205778B}" dt="2022-06-26T14:35:44.017" v="643" actId="1076"/>
          <ac:picMkLst>
            <pc:docMk/>
            <pc:sldMk cId="2009074379" sldId="272"/>
            <ac:picMk id="5" creationId="{B50A6096-BD16-78F0-568B-801252960AAF}"/>
          </ac:picMkLst>
        </pc:picChg>
        <pc:picChg chg="del mod">
          <ac:chgData name="Roggeband, Erik" userId="9c88b936-7734-4a94-8921-74e9e3538918" providerId="ADAL" clId="{2CF5F5D0-BAC0-49C7-8EF7-8E9AA205778B}" dt="2022-06-26T14:07:37.174" v="178" actId="478"/>
          <ac:picMkLst>
            <pc:docMk/>
            <pc:sldMk cId="2009074379" sldId="272"/>
            <ac:picMk id="6" creationId="{00000000-0000-0000-0000-000000000000}"/>
          </ac:picMkLst>
        </pc:picChg>
      </pc:sldChg>
      <pc:sldChg chg="addSp delSp modSp mod modTransition setBg addAnim delDesignElem">
        <pc:chgData name="Roggeband, Erik" userId="9c88b936-7734-4a94-8921-74e9e3538918" providerId="ADAL" clId="{2CF5F5D0-BAC0-49C7-8EF7-8E9AA205778B}" dt="2022-06-26T15:24:07.188" v="1312"/>
        <pc:sldMkLst>
          <pc:docMk/>
          <pc:sldMk cId="916751419" sldId="287"/>
        </pc:sldMkLst>
        <pc:spChg chg="mod">
          <ac:chgData name="Roggeband, Erik" userId="9c88b936-7734-4a94-8921-74e9e3538918" providerId="ADAL" clId="{2CF5F5D0-BAC0-49C7-8EF7-8E9AA205778B}" dt="2022-06-26T13:50:40.978" v="110" actId="26606"/>
          <ac:spMkLst>
            <pc:docMk/>
            <pc:sldMk cId="916751419" sldId="287"/>
            <ac:spMk id="5" creationId="{00000000-0000-0000-0000-000000000000}"/>
          </ac:spMkLst>
        </pc:spChg>
        <pc:spChg chg="mod">
          <ac:chgData name="Roggeband, Erik" userId="9c88b936-7734-4a94-8921-74e9e3538918" providerId="ADAL" clId="{2CF5F5D0-BAC0-49C7-8EF7-8E9AA205778B}" dt="2022-06-26T13:50:40.978" v="110" actId="26606"/>
          <ac:spMkLst>
            <pc:docMk/>
            <pc:sldMk cId="916751419" sldId="287"/>
            <ac:spMk id="6" creationId="{00000000-0000-0000-0000-000000000000}"/>
          </ac:spMkLst>
        </pc:spChg>
        <pc:spChg chg="add del">
          <ac:chgData name="Roggeband, Erik" userId="9c88b936-7734-4a94-8921-74e9e3538918" providerId="ADAL" clId="{2CF5F5D0-BAC0-49C7-8EF7-8E9AA205778B}" dt="2022-06-26T14:08:51.822" v="211"/>
          <ac:spMkLst>
            <pc:docMk/>
            <pc:sldMk cId="916751419" sldId="287"/>
            <ac:spMk id="11" creationId="{DD6BC9EB-F181-48AB-BCA2-3D1DB20D2D87}"/>
          </ac:spMkLst>
        </pc:spChg>
        <pc:spChg chg="add del">
          <ac:chgData name="Roggeband, Erik" userId="9c88b936-7734-4a94-8921-74e9e3538918" providerId="ADAL" clId="{2CF5F5D0-BAC0-49C7-8EF7-8E9AA205778B}" dt="2022-06-26T14:08:51.822" v="211"/>
          <ac:spMkLst>
            <pc:docMk/>
            <pc:sldMk cId="916751419" sldId="287"/>
            <ac:spMk id="13" creationId="{D33AAA80-39DC-4020-9BFF-0718F35C7661}"/>
          </ac:spMkLst>
        </pc:spChg>
        <pc:spChg chg="add del">
          <ac:chgData name="Roggeband, Erik" userId="9c88b936-7734-4a94-8921-74e9e3538918" providerId="ADAL" clId="{2CF5F5D0-BAC0-49C7-8EF7-8E9AA205778B}" dt="2022-06-26T14:08:51.822" v="211"/>
          <ac:spMkLst>
            <pc:docMk/>
            <pc:sldMk cId="916751419" sldId="287"/>
            <ac:spMk id="17" creationId="{1177F295-741F-4EFF-B0CA-BE69295ADA07}"/>
          </ac:spMkLst>
        </pc:spChg>
        <pc:cxnChg chg="add del">
          <ac:chgData name="Roggeband, Erik" userId="9c88b936-7734-4a94-8921-74e9e3538918" providerId="ADAL" clId="{2CF5F5D0-BAC0-49C7-8EF7-8E9AA205778B}" dt="2022-06-26T14:08:51.822" v="211"/>
          <ac:cxnSpMkLst>
            <pc:docMk/>
            <pc:sldMk cId="916751419" sldId="287"/>
            <ac:cxnSpMk id="15" creationId="{C9C5D90B-7EE3-4D26-AB7D-A5A3A6E11203}"/>
          </ac:cxnSpMkLst>
        </pc:cxnChg>
      </pc:sldChg>
      <pc:sldChg chg="addSp delSp modSp mod modTransition setBg addAnim delDesignElem">
        <pc:chgData name="Roggeband, Erik" userId="9c88b936-7734-4a94-8921-74e9e3538918" providerId="ADAL" clId="{2CF5F5D0-BAC0-49C7-8EF7-8E9AA205778B}" dt="2022-06-26T15:24:07.188" v="1312"/>
        <pc:sldMkLst>
          <pc:docMk/>
          <pc:sldMk cId="4185528408" sldId="288"/>
        </pc:sldMkLst>
        <pc:spChg chg="mod">
          <ac:chgData name="Roggeband, Erik" userId="9c88b936-7734-4a94-8921-74e9e3538918" providerId="ADAL" clId="{2CF5F5D0-BAC0-49C7-8EF7-8E9AA205778B}" dt="2022-06-26T13:50:56.986" v="113" actId="26606"/>
          <ac:spMkLst>
            <pc:docMk/>
            <pc:sldMk cId="4185528408" sldId="288"/>
            <ac:spMk id="2" creationId="{00000000-0000-0000-0000-000000000000}"/>
          </ac:spMkLst>
        </pc:spChg>
        <pc:spChg chg="mod ord">
          <ac:chgData name="Roggeband, Erik" userId="9c88b936-7734-4a94-8921-74e9e3538918" providerId="ADAL" clId="{2CF5F5D0-BAC0-49C7-8EF7-8E9AA205778B}" dt="2022-06-26T13:50:56.986" v="113" actId="26606"/>
          <ac:spMkLst>
            <pc:docMk/>
            <pc:sldMk cId="4185528408" sldId="288"/>
            <ac:spMk id="5" creationId="{00000000-0000-0000-0000-000000000000}"/>
          </ac:spMkLst>
        </pc:spChg>
        <pc:spChg chg="add del">
          <ac:chgData name="Roggeband, Erik" userId="9c88b936-7734-4a94-8921-74e9e3538918" providerId="ADAL" clId="{2CF5F5D0-BAC0-49C7-8EF7-8E9AA205778B}" dt="2022-06-26T14:08:51.822" v="211"/>
          <ac:spMkLst>
            <pc:docMk/>
            <pc:sldMk cId="4185528408" sldId="288"/>
            <ac:spMk id="7" creationId="{DD6BC9EB-F181-48AB-BCA2-3D1DB20D2D87}"/>
          </ac:spMkLst>
        </pc:spChg>
        <pc:spChg chg="add del">
          <ac:chgData name="Roggeband, Erik" userId="9c88b936-7734-4a94-8921-74e9e3538918" providerId="ADAL" clId="{2CF5F5D0-BAC0-49C7-8EF7-8E9AA205778B}" dt="2022-06-26T14:08:51.822" v="211"/>
          <ac:spMkLst>
            <pc:docMk/>
            <pc:sldMk cId="4185528408" sldId="288"/>
            <ac:spMk id="8" creationId="{D33AAA80-39DC-4020-9BFF-0718F35C7661}"/>
          </ac:spMkLst>
        </pc:spChg>
        <pc:spChg chg="add del">
          <ac:chgData name="Roggeband, Erik" userId="9c88b936-7734-4a94-8921-74e9e3538918" providerId="ADAL" clId="{2CF5F5D0-BAC0-49C7-8EF7-8E9AA205778B}" dt="2022-06-26T13:46:15.349" v="44"/>
          <ac:spMkLst>
            <pc:docMk/>
            <pc:sldMk cId="4185528408" sldId="288"/>
            <ac:spMk id="10" creationId="{27577DEC-D9A5-404D-9789-702F4319BEC8}"/>
          </ac:spMkLst>
        </pc:spChg>
        <pc:spChg chg="add del">
          <ac:chgData name="Roggeband, Erik" userId="9c88b936-7734-4a94-8921-74e9e3538918" providerId="ADAL" clId="{2CF5F5D0-BAC0-49C7-8EF7-8E9AA205778B}" dt="2022-06-26T14:08:51.822" v="211"/>
          <ac:spMkLst>
            <pc:docMk/>
            <pc:sldMk cId="4185528408" sldId="288"/>
            <ac:spMk id="16" creationId="{1177F295-741F-4EFF-B0CA-BE69295ADA07}"/>
          </ac:spMkLst>
        </pc:spChg>
        <pc:grpChg chg="add del">
          <ac:chgData name="Roggeband, Erik" userId="9c88b936-7734-4a94-8921-74e9e3538918" providerId="ADAL" clId="{2CF5F5D0-BAC0-49C7-8EF7-8E9AA205778B}" dt="2022-06-26T13:46:15.349" v="44"/>
          <ac:grpSpMkLst>
            <pc:docMk/>
            <pc:sldMk cId="4185528408" sldId="288"/>
            <ac:grpSpMk id="12" creationId="{CEEA9366-CEA8-4F23-B065-4337F0D836FE}"/>
          </ac:grpSpMkLst>
        </pc:grpChg>
        <pc:cxnChg chg="add del">
          <ac:chgData name="Roggeband, Erik" userId="9c88b936-7734-4a94-8921-74e9e3538918" providerId="ADAL" clId="{2CF5F5D0-BAC0-49C7-8EF7-8E9AA205778B}" dt="2022-06-26T14:08:51.822" v="211"/>
          <ac:cxnSpMkLst>
            <pc:docMk/>
            <pc:sldMk cId="4185528408" sldId="288"/>
            <ac:cxnSpMk id="14" creationId="{C9C5D90B-7EE3-4D26-AB7D-A5A3A6E11203}"/>
          </ac:cxnSpMkLst>
        </pc:cxnChg>
      </pc:sldChg>
      <pc:sldChg chg="addSp delSp modSp mod modTransition setBg addAnim delDesignElem">
        <pc:chgData name="Roggeband, Erik" userId="9c88b936-7734-4a94-8921-74e9e3538918" providerId="ADAL" clId="{2CF5F5D0-BAC0-49C7-8EF7-8E9AA205778B}" dt="2022-06-26T15:24:07.188" v="1312"/>
        <pc:sldMkLst>
          <pc:docMk/>
          <pc:sldMk cId="3789207051" sldId="291"/>
        </pc:sldMkLst>
        <pc:spChg chg="mod">
          <ac:chgData name="Roggeband, Erik" userId="9c88b936-7734-4a94-8921-74e9e3538918" providerId="ADAL" clId="{2CF5F5D0-BAC0-49C7-8EF7-8E9AA205778B}" dt="2022-06-26T13:53:21.696" v="153" actId="26606"/>
          <ac:spMkLst>
            <pc:docMk/>
            <pc:sldMk cId="3789207051" sldId="291"/>
            <ac:spMk id="5" creationId="{00000000-0000-0000-0000-000000000000}"/>
          </ac:spMkLst>
        </pc:spChg>
        <pc:spChg chg="add del">
          <ac:chgData name="Roggeband, Erik" userId="9c88b936-7734-4a94-8921-74e9e3538918" providerId="ADAL" clId="{2CF5F5D0-BAC0-49C7-8EF7-8E9AA205778B}" dt="2022-06-26T13:53:21.664" v="152" actId="26606"/>
          <ac:spMkLst>
            <pc:docMk/>
            <pc:sldMk cId="3789207051" sldId="291"/>
            <ac:spMk id="22" creationId="{0ADFFC45-3DC9-4433-926F-043E879D9DFC}"/>
          </ac:spMkLst>
        </pc:spChg>
        <pc:spChg chg="add del">
          <ac:chgData name="Roggeband, Erik" userId="9c88b936-7734-4a94-8921-74e9e3538918" providerId="ADAL" clId="{2CF5F5D0-BAC0-49C7-8EF7-8E9AA205778B}" dt="2022-06-26T14:08:51.822" v="211"/>
          <ac:spMkLst>
            <pc:docMk/>
            <pc:sldMk cId="3789207051" sldId="291"/>
            <ac:spMk id="28" creationId="{1177F295-741F-4EFF-B0CA-BE69295ADA07}"/>
          </ac:spMkLst>
        </pc:spChg>
        <pc:spChg chg="add del">
          <ac:chgData name="Roggeband, Erik" userId="9c88b936-7734-4a94-8921-74e9e3538918" providerId="ADAL" clId="{2CF5F5D0-BAC0-49C7-8EF7-8E9AA205778B}" dt="2022-06-26T13:53:21.664" v="152" actId="26606"/>
          <ac:spMkLst>
            <pc:docMk/>
            <pc:sldMk cId="3789207051" sldId="291"/>
            <ac:spMk id="33" creationId="{69370F01-B8C9-4CE4-824C-92B2792E6ED0}"/>
          </ac:spMkLst>
        </pc:spChg>
        <pc:spChg chg="add del">
          <ac:chgData name="Roggeband, Erik" userId="9c88b936-7734-4a94-8921-74e9e3538918" providerId="ADAL" clId="{2CF5F5D0-BAC0-49C7-8EF7-8E9AA205778B}" dt="2022-06-26T14:08:51.822" v="211"/>
          <ac:spMkLst>
            <pc:docMk/>
            <pc:sldMk cId="3789207051" sldId="291"/>
            <ac:spMk id="36" creationId="{DD6BC9EB-F181-48AB-BCA2-3D1DB20D2D87}"/>
          </ac:spMkLst>
        </pc:spChg>
        <pc:spChg chg="add del">
          <ac:chgData name="Roggeband, Erik" userId="9c88b936-7734-4a94-8921-74e9e3538918" providerId="ADAL" clId="{2CF5F5D0-BAC0-49C7-8EF7-8E9AA205778B}" dt="2022-06-26T14:08:51.822" v="211"/>
          <ac:spMkLst>
            <pc:docMk/>
            <pc:sldMk cId="3789207051" sldId="291"/>
            <ac:spMk id="37" creationId="{D33AAA80-39DC-4020-9BFF-0718F35C7661}"/>
          </ac:spMkLst>
        </pc:spChg>
        <pc:grpChg chg="add del">
          <ac:chgData name="Roggeband, Erik" userId="9c88b936-7734-4a94-8921-74e9e3538918" providerId="ADAL" clId="{2CF5F5D0-BAC0-49C7-8EF7-8E9AA205778B}" dt="2022-06-26T13:53:21.664" v="152" actId="26606"/>
          <ac:grpSpMkLst>
            <pc:docMk/>
            <pc:sldMk cId="3789207051" sldId="291"/>
            <ac:grpSpMk id="10" creationId="{3F993C45-B237-4CD5-A232-CD2DFFF5AB1E}"/>
          </ac:grpSpMkLst>
        </pc:grpChg>
        <pc:grpChg chg="add del">
          <ac:chgData name="Roggeband, Erik" userId="9c88b936-7734-4a94-8921-74e9e3538918" providerId="ADAL" clId="{2CF5F5D0-BAC0-49C7-8EF7-8E9AA205778B}" dt="2022-06-26T13:53:21.664" v="152" actId="26606"/>
          <ac:grpSpMkLst>
            <pc:docMk/>
            <pc:sldMk cId="3789207051" sldId="291"/>
            <ac:grpSpMk id="24" creationId="{B5F26A87-0610-435F-AA13-BD658385C9D9}"/>
          </ac:grpSpMkLst>
        </pc:grpChg>
        <pc:grpChg chg="add del">
          <ac:chgData name="Roggeband, Erik" userId="9c88b936-7734-4a94-8921-74e9e3538918" providerId="ADAL" clId="{2CF5F5D0-BAC0-49C7-8EF7-8E9AA205778B}" dt="2022-06-26T14:08:51.822" v="211"/>
          <ac:grpSpMkLst>
            <pc:docMk/>
            <pc:sldMk cId="3789207051" sldId="291"/>
            <ac:grpSpMk id="35" creationId="{3F993C45-B237-4CD5-A232-CD2DFFF5AB1E}"/>
          </ac:grpSpMkLst>
        </pc:grpChg>
        <pc:cxnChg chg="add del">
          <ac:chgData name="Roggeband, Erik" userId="9c88b936-7734-4a94-8921-74e9e3538918" providerId="ADAL" clId="{2CF5F5D0-BAC0-49C7-8EF7-8E9AA205778B}" dt="2022-06-26T14:08:51.822" v="211"/>
          <ac:cxnSpMkLst>
            <pc:docMk/>
            <pc:sldMk cId="3789207051" sldId="291"/>
            <ac:cxnSpMk id="26" creationId="{C9C5D90B-7EE3-4D26-AB7D-A5A3A6E11203}"/>
          </ac:cxnSpMkLst>
        </pc:cxnChg>
      </pc:sldChg>
      <pc:sldChg chg="addSp delSp modSp del mod setBg setClrOvrMap delDesignElem">
        <pc:chgData name="Roggeband, Erik" userId="9c88b936-7734-4a94-8921-74e9e3538918" providerId="ADAL" clId="{2CF5F5D0-BAC0-49C7-8EF7-8E9AA205778B}" dt="2022-06-26T14:22:13.701" v="305" actId="47"/>
        <pc:sldMkLst>
          <pc:docMk/>
          <pc:sldMk cId="3349956323" sldId="292"/>
        </pc:sldMkLst>
        <pc:spChg chg="mod">
          <ac:chgData name="Roggeband, Erik" userId="9c88b936-7734-4a94-8921-74e9e3538918" providerId="ADAL" clId="{2CF5F5D0-BAC0-49C7-8EF7-8E9AA205778B}" dt="2022-06-26T13:50:35.990" v="109" actId="26606"/>
          <ac:spMkLst>
            <pc:docMk/>
            <pc:sldMk cId="3349956323" sldId="292"/>
            <ac:spMk id="4" creationId="{00000000-0000-0000-0000-000000000000}"/>
          </ac:spMkLst>
        </pc:spChg>
        <pc:spChg chg="mod">
          <ac:chgData name="Roggeband, Erik" userId="9c88b936-7734-4a94-8921-74e9e3538918" providerId="ADAL" clId="{2CF5F5D0-BAC0-49C7-8EF7-8E9AA205778B}" dt="2022-06-26T13:50:35.990" v="109" actId="26606"/>
          <ac:spMkLst>
            <pc:docMk/>
            <pc:sldMk cId="3349956323" sldId="292"/>
            <ac:spMk id="6" creationId="{00000000-0000-0000-0000-000000000000}"/>
          </ac:spMkLst>
        </pc:spChg>
        <pc:spChg chg="add del">
          <ac:chgData name="Roggeband, Erik" userId="9c88b936-7734-4a94-8921-74e9e3538918" providerId="ADAL" clId="{2CF5F5D0-BAC0-49C7-8EF7-8E9AA205778B}" dt="2022-06-26T13:51:54.170" v="137" actId="26606"/>
          <ac:spMkLst>
            <pc:docMk/>
            <pc:sldMk cId="3349956323" sldId="292"/>
            <ac:spMk id="23" creationId="{9F4444CE-BC8D-4D61-B303-4C05614E62AB}"/>
          </ac:spMkLst>
        </pc:spChg>
        <pc:spChg chg="add del">
          <ac:chgData name="Roggeband, Erik" userId="9c88b936-7734-4a94-8921-74e9e3538918" providerId="ADAL" clId="{2CF5F5D0-BAC0-49C7-8EF7-8E9AA205778B}" dt="2022-06-26T13:51:54.170" v="137" actId="26606"/>
          <ac:spMkLst>
            <pc:docMk/>
            <pc:sldMk cId="3349956323" sldId="292"/>
            <ac:spMk id="25" creationId="{62423CA5-E2E1-4789-B759-9906C1C94063}"/>
          </ac:spMkLst>
        </pc:spChg>
        <pc:spChg chg="add del">
          <ac:chgData name="Roggeband, Erik" userId="9c88b936-7734-4a94-8921-74e9e3538918" providerId="ADAL" clId="{2CF5F5D0-BAC0-49C7-8EF7-8E9AA205778B}" dt="2022-06-26T13:51:54.170" v="137" actId="26606"/>
          <ac:spMkLst>
            <pc:docMk/>
            <pc:sldMk cId="3349956323" sldId="292"/>
            <ac:spMk id="27" creationId="{73772B81-181F-48B7-8826-4D9686D15DF5}"/>
          </ac:spMkLst>
        </pc:spChg>
        <pc:spChg chg="add del">
          <ac:chgData name="Roggeband, Erik" userId="9c88b936-7734-4a94-8921-74e9e3538918" providerId="ADAL" clId="{2CF5F5D0-BAC0-49C7-8EF7-8E9AA205778B}" dt="2022-06-26T13:51:54.170" v="137" actId="26606"/>
          <ac:spMkLst>
            <pc:docMk/>
            <pc:sldMk cId="3349956323" sldId="292"/>
            <ac:spMk id="29" creationId="{B2205F6E-03C6-4E92-877C-E2482F6599AA}"/>
          </ac:spMkLst>
        </pc:spChg>
        <pc:spChg chg="add del">
          <ac:chgData name="Roggeband, Erik" userId="9c88b936-7734-4a94-8921-74e9e3538918" providerId="ADAL" clId="{2CF5F5D0-BAC0-49C7-8EF7-8E9AA205778B}" dt="2022-06-26T14:08:51.822" v="211"/>
          <ac:spMkLst>
            <pc:docMk/>
            <pc:sldMk cId="3349956323" sldId="292"/>
            <ac:spMk id="46" creationId="{9F4444CE-BC8D-4D61-B303-4C05614E62AB}"/>
          </ac:spMkLst>
        </pc:spChg>
        <pc:spChg chg="add del">
          <ac:chgData name="Roggeband, Erik" userId="9c88b936-7734-4a94-8921-74e9e3538918" providerId="ADAL" clId="{2CF5F5D0-BAC0-49C7-8EF7-8E9AA205778B}" dt="2022-06-26T14:08:51.822" v="211"/>
          <ac:spMkLst>
            <pc:docMk/>
            <pc:sldMk cId="3349956323" sldId="292"/>
            <ac:spMk id="48" creationId="{62423CA5-E2E1-4789-B759-9906C1C94063}"/>
          </ac:spMkLst>
        </pc:spChg>
        <pc:spChg chg="add del">
          <ac:chgData name="Roggeband, Erik" userId="9c88b936-7734-4a94-8921-74e9e3538918" providerId="ADAL" clId="{2CF5F5D0-BAC0-49C7-8EF7-8E9AA205778B}" dt="2022-06-26T14:08:51.822" v="211"/>
          <ac:spMkLst>
            <pc:docMk/>
            <pc:sldMk cId="3349956323" sldId="292"/>
            <ac:spMk id="50" creationId="{73772B81-181F-48B7-8826-4D9686D15DF5}"/>
          </ac:spMkLst>
        </pc:spChg>
        <pc:spChg chg="add del">
          <ac:chgData name="Roggeband, Erik" userId="9c88b936-7734-4a94-8921-74e9e3538918" providerId="ADAL" clId="{2CF5F5D0-BAC0-49C7-8EF7-8E9AA205778B}" dt="2022-06-26T14:08:51.822" v="211"/>
          <ac:spMkLst>
            <pc:docMk/>
            <pc:sldMk cId="3349956323" sldId="292"/>
            <ac:spMk id="52" creationId="{B2205F6E-03C6-4E92-877C-E2482F6599AA}"/>
          </ac:spMkLst>
        </pc:spChg>
        <pc:grpChg chg="add del">
          <ac:chgData name="Roggeband, Erik" userId="9c88b936-7734-4a94-8921-74e9e3538918" providerId="ADAL" clId="{2CF5F5D0-BAC0-49C7-8EF7-8E9AA205778B}" dt="2022-06-26T13:51:54.170" v="137" actId="26606"/>
          <ac:grpSpMkLst>
            <pc:docMk/>
            <pc:sldMk cId="3349956323" sldId="292"/>
            <ac:grpSpMk id="11" creationId="{702EF214-B007-4771-8985-A3041E8F6E15}"/>
          </ac:grpSpMkLst>
        </pc:grpChg>
        <pc:grpChg chg="add del">
          <ac:chgData name="Roggeband, Erik" userId="9c88b936-7734-4a94-8921-74e9e3538918" providerId="ADAL" clId="{2CF5F5D0-BAC0-49C7-8EF7-8E9AA205778B}" dt="2022-06-26T14:08:51.822" v="211"/>
          <ac:grpSpMkLst>
            <pc:docMk/>
            <pc:sldMk cId="3349956323" sldId="292"/>
            <ac:grpSpMk id="34" creationId="{702EF214-B007-4771-8985-A3041E8F6E15}"/>
          </ac:grpSpMkLst>
        </pc:grpChg>
        <pc:picChg chg="del mod">
          <ac:chgData name="Roggeband, Erik" userId="9c88b936-7734-4a94-8921-74e9e3538918" providerId="ADAL" clId="{2CF5F5D0-BAC0-49C7-8EF7-8E9AA205778B}" dt="2022-06-26T14:07:21.243" v="169" actId="478"/>
          <ac:picMkLst>
            <pc:docMk/>
            <pc:sldMk cId="3349956323" sldId="292"/>
            <ac:picMk id="2" creationId="{00000000-0000-0000-0000-000000000000}"/>
          </ac:picMkLst>
        </pc:picChg>
      </pc:sldChg>
      <pc:sldChg chg="addSp delSp modSp mod modTransition modShow">
        <pc:chgData name="Roggeband, Erik" userId="9c88b936-7734-4a94-8921-74e9e3538918" providerId="ADAL" clId="{2CF5F5D0-BAC0-49C7-8EF7-8E9AA205778B}" dt="2022-06-26T15:24:44.793" v="1313" actId="729"/>
        <pc:sldMkLst>
          <pc:docMk/>
          <pc:sldMk cId="1523471195" sldId="294"/>
        </pc:sldMkLst>
        <pc:spChg chg="add mod">
          <ac:chgData name="Roggeband, Erik" userId="9c88b936-7734-4a94-8921-74e9e3538918" providerId="ADAL" clId="{2CF5F5D0-BAC0-49C7-8EF7-8E9AA205778B}" dt="2022-06-26T15:00:27.869" v="929" actId="14100"/>
          <ac:spMkLst>
            <pc:docMk/>
            <pc:sldMk cId="1523471195" sldId="294"/>
            <ac:spMk id="3" creationId="{32A92E23-60D1-571F-BDFC-B86D26D4491E}"/>
          </ac:spMkLst>
        </pc:spChg>
        <pc:spChg chg="add del mod">
          <ac:chgData name="Roggeband, Erik" userId="9c88b936-7734-4a94-8921-74e9e3538918" providerId="ADAL" clId="{2CF5F5D0-BAC0-49C7-8EF7-8E9AA205778B}" dt="2022-06-26T14:58:14.043" v="916" actId="478"/>
          <ac:spMkLst>
            <pc:docMk/>
            <pc:sldMk cId="1523471195" sldId="294"/>
            <ac:spMk id="5" creationId="{A28FD965-704C-3BE4-6F72-5E04A805A8C0}"/>
          </ac:spMkLst>
        </pc:spChg>
        <pc:spChg chg="del mod">
          <ac:chgData name="Roggeband, Erik" userId="9c88b936-7734-4a94-8921-74e9e3538918" providerId="ADAL" clId="{2CF5F5D0-BAC0-49C7-8EF7-8E9AA205778B}" dt="2022-06-26T14:57:58.096" v="912" actId="478"/>
          <ac:spMkLst>
            <pc:docMk/>
            <pc:sldMk cId="1523471195" sldId="294"/>
            <ac:spMk id="7" creationId="{00000000-0000-0000-0000-000000000000}"/>
          </ac:spMkLst>
        </pc:spChg>
        <pc:spChg chg="del mod">
          <ac:chgData name="Roggeband, Erik" userId="9c88b936-7734-4a94-8921-74e9e3538918" providerId="ADAL" clId="{2CF5F5D0-BAC0-49C7-8EF7-8E9AA205778B}" dt="2022-06-26T14:58:09.391" v="915" actId="478"/>
          <ac:spMkLst>
            <pc:docMk/>
            <pc:sldMk cId="1523471195" sldId="294"/>
            <ac:spMk id="8" creationId="{00000000-0000-0000-0000-000000000000}"/>
          </ac:spMkLst>
        </pc:spChg>
      </pc:sldChg>
      <pc:sldChg chg="addSp delSp modSp mod modTransition modShow">
        <pc:chgData name="Roggeband, Erik" userId="9c88b936-7734-4a94-8921-74e9e3538918" providerId="ADAL" clId="{2CF5F5D0-BAC0-49C7-8EF7-8E9AA205778B}" dt="2022-06-26T15:24:44.793" v="1313" actId="729"/>
        <pc:sldMkLst>
          <pc:docMk/>
          <pc:sldMk cId="4215346210" sldId="295"/>
        </pc:sldMkLst>
        <pc:spChg chg="add mod">
          <ac:chgData name="Roggeband, Erik" userId="9c88b936-7734-4a94-8921-74e9e3538918" providerId="ADAL" clId="{2CF5F5D0-BAC0-49C7-8EF7-8E9AA205778B}" dt="2022-06-26T15:03:12.118" v="962" actId="20577"/>
          <ac:spMkLst>
            <pc:docMk/>
            <pc:sldMk cId="4215346210" sldId="295"/>
            <ac:spMk id="4" creationId="{0F510A99-7BAF-12CB-190F-C5B5E28C13B1}"/>
          </ac:spMkLst>
        </pc:spChg>
        <pc:spChg chg="del mod">
          <ac:chgData name="Roggeband, Erik" userId="9c88b936-7734-4a94-8921-74e9e3538918" providerId="ADAL" clId="{2CF5F5D0-BAC0-49C7-8EF7-8E9AA205778B}" dt="2022-06-26T15:01:06.890" v="938" actId="478"/>
          <ac:spMkLst>
            <pc:docMk/>
            <pc:sldMk cId="4215346210" sldId="295"/>
            <ac:spMk id="7" creationId="{00000000-0000-0000-0000-000000000000}"/>
          </ac:spMkLst>
        </pc:spChg>
        <pc:spChg chg="del mod">
          <ac:chgData name="Roggeband, Erik" userId="9c88b936-7734-4a94-8921-74e9e3538918" providerId="ADAL" clId="{2CF5F5D0-BAC0-49C7-8EF7-8E9AA205778B}" dt="2022-06-26T15:01:05.485" v="937" actId="478"/>
          <ac:spMkLst>
            <pc:docMk/>
            <pc:sldMk cId="4215346210" sldId="295"/>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1077081266" sldId="296"/>
        </pc:sldMkLst>
        <pc:spChg chg="mod">
          <ac:chgData name="Roggeband, Erik" userId="9c88b936-7734-4a94-8921-74e9e3538918" providerId="ADAL" clId="{2CF5F5D0-BAC0-49C7-8EF7-8E9AA205778B}" dt="2022-06-26T14:08:51.822" v="211"/>
          <ac:spMkLst>
            <pc:docMk/>
            <pc:sldMk cId="1077081266" sldId="296"/>
            <ac:spMk id="7" creationId="{00000000-0000-0000-0000-000000000000}"/>
          </ac:spMkLst>
        </pc:spChg>
        <pc:spChg chg="mod">
          <ac:chgData name="Roggeband, Erik" userId="9c88b936-7734-4a94-8921-74e9e3538918" providerId="ADAL" clId="{2CF5F5D0-BAC0-49C7-8EF7-8E9AA205778B}" dt="2022-06-26T14:08:51.822" v="211"/>
          <ac:spMkLst>
            <pc:docMk/>
            <pc:sldMk cId="1077081266" sldId="296"/>
            <ac:spMk id="8" creationId="{00000000-0000-0000-0000-000000000000}"/>
          </ac:spMkLst>
        </pc:spChg>
      </pc:sldChg>
      <pc:sldChg chg="modSp del mod">
        <pc:chgData name="Roggeband, Erik" userId="9c88b936-7734-4a94-8921-74e9e3538918" providerId="ADAL" clId="{2CF5F5D0-BAC0-49C7-8EF7-8E9AA205778B}" dt="2022-06-26T15:02:30.344" v="957" actId="47"/>
        <pc:sldMkLst>
          <pc:docMk/>
          <pc:sldMk cId="3558042398" sldId="297"/>
        </pc:sldMkLst>
        <pc:spChg chg="mod">
          <ac:chgData name="Roggeband, Erik" userId="9c88b936-7734-4a94-8921-74e9e3538918" providerId="ADAL" clId="{2CF5F5D0-BAC0-49C7-8EF7-8E9AA205778B}" dt="2022-06-26T14:08:51.822" v="211"/>
          <ac:spMkLst>
            <pc:docMk/>
            <pc:sldMk cId="3558042398" sldId="297"/>
            <ac:spMk id="7" creationId="{00000000-0000-0000-0000-000000000000}"/>
          </ac:spMkLst>
        </pc:spChg>
        <pc:spChg chg="mod">
          <ac:chgData name="Roggeband, Erik" userId="9c88b936-7734-4a94-8921-74e9e3538918" providerId="ADAL" clId="{2CF5F5D0-BAC0-49C7-8EF7-8E9AA205778B}" dt="2022-06-26T14:08:51.822" v="211"/>
          <ac:spMkLst>
            <pc:docMk/>
            <pc:sldMk cId="3558042398" sldId="297"/>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1602715640" sldId="298"/>
        </pc:sldMkLst>
        <pc:spChg chg="mod">
          <ac:chgData name="Roggeband, Erik" userId="9c88b936-7734-4a94-8921-74e9e3538918" providerId="ADAL" clId="{2CF5F5D0-BAC0-49C7-8EF7-8E9AA205778B}" dt="2022-06-26T14:08:51.822" v="211"/>
          <ac:spMkLst>
            <pc:docMk/>
            <pc:sldMk cId="1602715640" sldId="298"/>
            <ac:spMk id="7" creationId="{00000000-0000-0000-0000-000000000000}"/>
          </ac:spMkLst>
        </pc:spChg>
        <pc:spChg chg="mod">
          <ac:chgData name="Roggeband, Erik" userId="9c88b936-7734-4a94-8921-74e9e3538918" providerId="ADAL" clId="{2CF5F5D0-BAC0-49C7-8EF7-8E9AA205778B}" dt="2022-06-26T14:08:51.822" v="211"/>
          <ac:spMkLst>
            <pc:docMk/>
            <pc:sldMk cId="1602715640" sldId="298"/>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463822854" sldId="299"/>
        </pc:sldMkLst>
        <pc:spChg chg="mod">
          <ac:chgData name="Roggeband, Erik" userId="9c88b936-7734-4a94-8921-74e9e3538918" providerId="ADAL" clId="{2CF5F5D0-BAC0-49C7-8EF7-8E9AA205778B}" dt="2022-06-26T14:08:51.822" v="211"/>
          <ac:spMkLst>
            <pc:docMk/>
            <pc:sldMk cId="463822854" sldId="299"/>
            <ac:spMk id="7" creationId="{00000000-0000-0000-0000-000000000000}"/>
          </ac:spMkLst>
        </pc:spChg>
        <pc:spChg chg="mod">
          <ac:chgData name="Roggeband, Erik" userId="9c88b936-7734-4a94-8921-74e9e3538918" providerId="ADAL" clId="{2CF5F5D0-BAC0-49C7-8EF7-8E9AA205778B}" dt="2022-06-26T14:08:51.822" v="211"/>
          <ac:spMkLst>
            <pc:docMk/>
            <pc:sldMk cId="463822854" sldId="299"/>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1635357150" sldId="300"/>
        </pc:sldMkLst>
        <pc:spChg chg="mod">
          <ac:chgData name="Roggeband, Erik" userId="9c88b936-7734-4a94-8921-74e9e3538918" providerId="ADAL" clId="{2CF5F5D0-BAC0-49C7-8EF7-8E9AA205778B}" dt="2022-06-26T14:08:51.822" v="211"/>
          <ac:spMkLst>
            <pc:docMk/>
            <pc:sldMk cId="1635357150" sldId="300"/>
            <ac:spMk id="7" creationId="{00000000-0000-0000-0000-000000000000}"/>
          </ac:spMkLst>
        </pc:spChg>
        <pc:spChg chg="mod">
          <ac:chgData name="Roggeband, Erik" userId="9c88b936-7734-4a94-8921-74e9e3538918" providerId="ADAL" clId="{2CF5F5D0-BAC0-49C7-8EF7-8E9AA205778B}" dt="2022-06-26T14:08:51.822" v="211"/>
          <ac:spMkLst>
            <pc:docMk/>
            <pc:sldMk cId="1635357150" sldId="300"/>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3763359797" sldId="301"/>
        </pc:sldMkLst>
        <pc:spChg chg="mod">
          <ac:chgData name="Roggeband, Erik" userId="9c88b936-7734-4a94-8921-74e9e3538918" providerId="ADAL" clId="{2CF5F5D0-BAC0-49C7-8EF7-8E9AA205778B}" dt="2022-06-26T14:08:51.822" v="211"/>
          <ac:spMkLst>
            <pc:docMk/>
            <pc:sldMk cId="3763359797" sldId="301"/>
            <ac:spMk id="7" creationId="{00000000-0000-0000-0000-000000000000}"/>
          </ac:spMkLst>
        </pc:spChg>
      </pc:sldChg>
      <pc:sldChg chg="modSp del">
        <pc:chgData name="Roggeband, Erik" userId="9c88b936-7734-4a94-8921-74e9e3538918" providerId="ADAL" clId="{2CF5F5D0-BAC0-49C7-8EF7-8E9AA205778B}" dt="2022-06-26T15:02:30.344" v="957" actId="47"/>
        <pc:sldMkLst>
          <pc:docMk/>
          <pc:sldMk cId="3422171848" sldId="302"/>
        </pc:sldMkLst>
        <pc:spChg chg="mod">
          <ac:chgData name="Roggeband, Erik" userId="9c88b936-7734-4a94-8921-74e9e3538918" providerId="ADAL" clId="{2CF5F5D0-BAC0-49C7-8EF7-8E9AA205778B}" dt="2022-06-26T14:08:51.822" v="211"/>
          <ac:spMkLst>
            <pc:docMk/>
            <pc:sldMk cId="3422171848" sldId="302"/>
            <ac:spMk id="7" creationId="{00000000-0000-0000-0000-000000000000}"/>
          </ac:spMkLst>
        </pc:spChg>
        <pc:spChg chg="mod">
          <ac:chgData name="Roggeband, Erik" userId="9c88b936-7734-4a94-8921-74e9e3538918" providerId="ADAL" clId="{2CF5F5D0-BAC0-49C7-8EF7-8E9AA205778B}" dt="2022-06-26T14:08:51.822" v="211"/>
          <ac:spMkLst>
            <pc:docMk/>
            <pc:sldMk cId="3422171848" sldId="302"/>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1553421017" sldId="303"/>
        </pc:sldMkLst>
        <pc:spChg chg="mod">
          <ac:chgData name="Roggeband, Erik" userId="9c88b936-7734-4a94-8921-74e9e3538918" providerId="ADAL" clId="{2CF5F5D0-BAC0-49C7-8EF7-8E9AA205778B}" dt="2022-06-26T14:08:51.822" v="211"/>
          <ac:spMkLst>
            <pc:docMk/>
            <pc:sldMk cId="1553421017" sldId="303"/>
            <ac:spMk id="7" creationId="{00000000-0000-0000-0000-000000000000}"/>
          </ac:spMkLst>
        </pc:spChg>
        <pc:spChg chg="mod">
          <ac:chgData name="Roggeband, Erik" userId="9c88b936-7734-4a94-8921-74e9e3538918" providerId="ADAL" clId="{2CF5F5D0-BAC0-49C7-8EF7-8E9AA205778B}" dt="2022-06-26T14:08:51.822" v="211"/>
          <ac:spMkLst>
            <pc:docMk/>
            <pc:sldMk cId="1553421017" sldId="303"/>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2780986628" sldId="304"/>
        </pc:sldMkLst>
        <pc:spChg chg="mod">
          <ac:chgData name="Roggeband, Erik" userId="9c88b936-7734-4a94-8921-74e9e3538918" providerId="ADAL" clId="{2CF5F5D0-BAC0-49C7-8EF7-8E9AA205778B}" dt="2022-06-26T14:08:51.822" v="211"/>
          <ac:spMkLst>
            <pc:docMk/>
            <pc:sldMk cId="2780986628" sldId="304"/>
            <ac:spMk id="7" creationId="{00000000-0000-0000-0000-000000000000}"/>
          </ac:spMkLst>
        </pc:spChg>
        <pc:spChg chg="mod">
          <ac:chgData name="Roggeband, Erik" userId="9c88b936-7734-4a94-8921-74e9e3538918" providerId="ADAL" clId="{2CF5F5D0-BAC0-49C7-8EF7-8E9AA205778B}" dt="2022-06-26T14:08:51.822" v="211"/>
          <ac:spMkLst>
            <pc:docMk/>
            <pc:sldMk cId="2780986628" sldId="304"/>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3998440870" sldId="305"/>
        </pc:sldMkLst>
        <pc:spChg chg="mod">
          <ac:chgData name="Roggeband, Erik" userId="9c88b936-7734-4a94-8921-74e9e3538918" providerId="ADAL" clId="{2CF5F5D0-BAC0-49C7-8EF7-8E9AA205778B}" dt="2022-06-26T14:08:51.822" v="211"/>
          <ac:spMkLst>
            <pc:docMk/>
            <pc:sldMk cId="3998440870" sldId="305"/>
            <ac:spMk id="7" creationId="{00000000-0000-0000-0000-000000000000}"/>
          </ac:spMkLst>
        </pc:spChg>
        <pc:spChg chg="mod">
          <ac:chgData name="Roggeband, Erik" userId="9c88b936-7734-4a94-8921-74e9e3538918" providerId="ADAL" clId="{2CF5F5D0-BAC0-49C7-8EF7-8E9AA205778B}" dt="2022-06-26T14:08:51.822" v="211"/>
          <ac:spMkLst>
            <pc:docMk/>
            <pc:sldMk cId="3998440870" sldId="305"/>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532770003" sldId="306"/>
        </pc:sldMkLst>
        <pc:spChg chg="mod">
          <ac:chgData name="Roggeband, Erik" userId="9c88b936-7734-4a94-8921-74e9e3538918" providerId="ADAL" clId="{2CF5F5D0-BAC0-49C7-8EF7-8E9AA205778B}" dt="2022-06-26T14:08:51.822" v="211"/>
          <ac:spMkLst>
            <pc:docMk/>
            <pc:sldMk cId="532770003" sldId="306"/>
            <ac:spMk id="7" creationId="{00000000-0000-0000-0000-000000000000}"/>
          </ac:spMkLst>
        </pc:spChg>
        <pc:spChg chg="mod">
          <ac:chgData name="Roggeband, Erik" userId="9c88b936-7734-4a94-8921-74e9e3538918" providerId="ADAL" clId="{2CF5F5D0-BAC0-49C7-8EF7-8E9AA205778B}" dt="2022-06-26T14:08:51.822" v="211"/>
          <ac:spMkLst>
            <pc:docMk/>
            <pc:sldMk cId="532770003" sldId="306"/>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2104320985" sldId="307"/>
        </pc:sldMkLst>
        <pc:spChg chg="mod">
          <ac:chgData name="Roggeband, Erik" userId="9c88b936-7734-4a94-8921-74e9e3538918" providerId="ADAL" clId="{2CF5F5D0-BAC0-49C7-8EF7-8E9AA205778B}" dt="2022-06-26T14:08:51.822" v="211"/>
          <ac:spMkLst>
            <pc:docMk/>
            <pc:sldMk cId="2104320985" sldId="307"/>
            <ac:spMk id="7" creationId="{00000000-0000-0000-0000-000000000000}"/>
          </ac:spMkLst>
        </pc:spChg>
        <pc:spChg chg="mod">
          <ac:chgData name="Roggeband, Erik" userId="9c88b936-7734-4a94-8921-74e9e3538918" providerId="ADAL" clId="{2CF5F5D0-BAC0-49C7-8EF7-8E9AA205778B}" dt="2022-06-26T14:08:51.822" v="211"/>
          <ac:spMkLst>
            <pc:docMk/>
            <pc:sldMk cId="2104320985" sldId="307"/>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2164502270" sldId="308"/>
        </pc:sldMkLst>
        <pc:spChg chg="mod">
          <ac:chgData name="Roggeband, Erik" userId="9c88b936-7734-4a94-8921-74e9e3538918" providerId="ADAL" clId="{2CF5F5D0-BAC0-49C7-8EF7-8E9AA205778B}" dt="2022-06-26T14:08:51.822" v="211"/>
          <ac:spMkLst>
            <pc:docMk/>
            <pc:sldMk cId="2164502270" sldId="308"/>
            <ac:spMk id="7" creationId="{00000000-0000-0000-0000-000000000000}"/>
          </ac:spMkLst>
        </pc:spChg>
        <pc:spChg chg="mod">
          <ac:chgData name="Roggeband, Erik" userId="9c88b936-7734-4a94-8921-74e9e3538918" providerId="ADAL" clId="{2CF5F5D0-BAC0-49C7-8EF7-8E9AA205778B}" dt="2022-06-26T14:08:51.822" v="211"/>
          <ac:spMkLst>
            <pc:docMk/>
            <pc:sldMk cId="2164502270" sldId="308"/>
            <ac:spMk id="8" creationId="{00000000-0000-0000-0000-000000000000}"/>
          </ac:spMkLst>
        </pc:spChg>
      </pc:sldChg>
      <pc:sldChg chg="modSp del">
        <pc:chgData name="Roggeband, Erik" userId="9c88b936-7734-4a94-8921-74e9e3538918" providerId="ADAL" clId="{2CF5F5D0-BAC0-49C7-8EF7-8E9AA205778B}" dt="2022-06-26T15:02:30.344" v="957" actId="47"/>
        <pc:sldMkLst>
          <pc:docMk/>
          <pc:sldMk cId="1469903782" sldId="318"/>
        </pc:sldMkLst>
        <pc:spChg chg="mod">
          <ac:chgData name="Roggeband, Erik" userId="9c88b936-7734-4a94-8921-74e9e3538918" providerId="ADAL" clId="{2CF5F5D0-BAC0-49C7-8EF7-8E9AA205778B}" dt="2022-06-26T14:08:51.822" v="211"/>
          <ac:spMkLst>
            <pc:docMk/>
            <pc:sldMk cId="1469903782" sldId="318"/>
            <ac:spMk id="7" creationId="{00000000-0000-0000-0000-000000000000}"/>
          </ac:spMkLst>
        </pc:spChg>
        <pc:spChg chg="mod">
          <ac:chgData name="Roggeband, Erik" userId="9c88b936-7734-4a94-8921-74e9e3538918" providerId="ADAL" clId="{2CF5F5D0-BAC0-49C7-8EF7-8E9AA205778B}" dt="2022-06-26T14:08:51.822" v="211"/>
          <ac:spMkLst>
            <pc:docMk/>
            <pc:sldMk cId="1469903782" sldId="318"/>
            <ac:spMk id="8" creationId="{00000000-0000-0000-0000-000000000000}"/>
          </ac:spMkLst>
        </pc:spChg>
      </pc:sldChg>
      <pc:sldChg chg="addSp delSp modSp mod modTransition setBg setClrOvrMap delDesignElem">
        <pc:chgData name="Roggeband, Erik" userId="9c88b936-7734-4a94-8921-74e9e3538918" providerId="ADAL" clId="{2CF5F5D0-BAC0-49C7-8EF7-8E9AA205778B}" dt="2022-06-26T15:24:07.188" v="1312"/>
        <pc:sldMkLst>
          <pc:docMk/>
          <pc:sldMk cId="904417627" sldId="319"/>
        </pc:sldMkLst>
        <pc:spChg chg="mod">
          <ac:chgData name="Roggeband, Erik" userId="9c88b936-7734-4a94-8921-74e9e3538918" providerId="ADAL" clId="{2CF5F5D0-BAC0-49C7-8EF7-8E9AA205778B}" dt="2022-06-26T13:50:08.764" v="105" actId="26606"/>
          <ac:spMkLst>
            <pc:docMk/>
            <pc:sldMk cId="904417627" sldId="319"/>
            <ac:spMk id="2" creationId="{00000000-0000-0000-0000-000000000000}"/>
          </ac:spMkLst>
        </pc:spChg>
        <pc:spChg chg="mod">
          <ac:chgData name="Roggeband, Erik" userId="9c88b936-7734-4a94-8921-74e9e3538918" providerId="ADAL" clId="{2CF5F5D0-BAC0-49C7-8EF7-8E9AA205778B}" dt="2022-06-26T14:29:17.520" v="547" actId="20577"/>
          <ac:spMkLst>
            <pc:docMk/>
            <pc:sldMk cId="904417627" sldId="319"/>
            <ac:spMk id="3" creationId="{00000000-0000-0000-0000-000000000000}"/>
          </ac:spMkLst>
        </pc:spChg>
        <pc:spChg chg="add del">
          <ac:chgData name="Roggeband, Erik" userId="9c88b936-7734-4a94-8921-74e9e3538918" providerId="ADAL" clId="{2CF5F5D0-BAC0-49C7-8EF7-8E9AA205778B}" dt="2022-06-26T13:51:34.642" v="133" actId="26606"/>
          <ac:spMkLst>
            <pc:docMk/>
            <pc:sldMk cId="904417627" sldId="319"/>
            <ac:spMk id="21" creationId="{9F4444CE-BC8D-4D61-B303-4C05614E62AB}"/>
          </ac:spMkLst>
        </pc:spChg>
        <pc:spChg chg="add del">
          <ac:chgData name="Roggeband, Erik" userId="9c88b936-7734-4a94-8921-74e9e3538918" providerId="ADAL" clId="{2CF5F5D0-BAC0-49C7-8EF7-8E9AA205778B}" dt="2022-06-26T13:51:34.642" v="133" actId="26606"/>
          <ac:spMkLst>
            <pc:docMk/>
            <pc:sldMk cId="904417627" sldId="319"/>
            <ac:spMk id="23" creationId="{62423CA5-E2E1-4789-B759-9906C1C94063}"/>
          </ac:spMkLst>
        </pc:spChg>
        <pc:spChg chg="add del">
          <ac:chgData name="Roggeband, Erik" userId="9c88b936-7734-4a94-8921-74e9e3538918" providerId="ADAL" clId="{2CF5F5D0-BAC0-49C7-8EF7-8E9AA205778B}" dt="2022-06-26T13:51:34.642" v="133" actId="26606"/>
          <ac:spMkLst>
            <pc:docMk/>
            <pc:sldMk cId="904417627" sldId="319"/>
            <ac:spMk id="25" creationId="{73772B81-181F-48B7-8826-4D9686D15DF5}"/>
          </ac:spMkLst>
        </pc:spChg>
        <pc:spChg chg="add del">
          <ac:chgData name="Roggeband, Erik" userId="9c88b936-7734-4a94-8921-74e9e3538918" providerId="ADAL" clId="{2CF5F5D0-BAC0-49C7-8EF7-8E9AA205778B}" dt="2022-06-26T13:51:34.642" v="133" actId="26606"/>
          <ac:spMkLst>
            <pc:docMk/>
            <pc:sldMk cId="904417627" sldId="319"/>
            <ac:spMk id="27" creationId="{B2205F6E-03C6-4E92-877C-E2482F6599AA}"/>
          </ac:spMkLst>
        </pc:spChg>
        <pc:spChg chg="add del">
          <ac:chgData name="Roggeband, Erik" userId="9c88b936-7734-4a94-8921-74e9e3538918" providerId="ADAL" clId="{2CF5F5D0-BAC0-49C7-8EF7-8E9AA205778B}" dt="2022-06-26T14:08:51.822" v="211"/>
          <ac:spMkLst>
            <pc:docMk/>
            <pc:sldMk cId="904417627" sldId="319"/>
            <ac:spMk id="44" creationId="{9F4444CE-BC8D-4D61-B303-4C05614E62AB}"/>
          </ac:spMkLst>
        </pc:spChg>
        <pc:spChg chg="add del">
          <ac:chgData name="Roggeband, Erik" userId="9c88b936-7734-4a94-8921-74e9e3538918" providerId="ADAL" clId="{2CF5F5D0-BAC0-49C7-8EF7-8E9AA205778B}" dt="2022-06-26T14:08:51.822" v="211"/>
          <ac:spMkLst>
            <pc:docMk/>
            <pc:sldMk cId="904417627" sldId="319"/>
            <ac:spMk id="46" creationId="{62423CA5-E2E1-4789-B759-9906C1C94063}"/>
          </ac:spMkLst>
        </pc:spChg>
        <pc:spChg chg="add del">
          <ac:chgData name="Roggeband, Erik" userId="9c88b936-7734-4a94-8921-74e9e3538918" providerId="ADAL" clId="{2CF5F5D0-BAC0-49C7-8EF7-8E9AA205778B}" dt="2022-06-26T14:08:51.822" v="211"/>
          <ac:spMkLst>
            <pc:docMk/>
            <pc:sldMk cId="904417627" sldId="319"/>
            <ac:spMk id="48" creationId="{73772B81-181F-48B7-8826-4D9686D15DF5}"/>
          </ac:spMkLst>
        </pc:spChg>
        <pc:spChg chg="add del">
          <ac:chgData name="Roggeband, Erik" userId="9c88b936-7734-4a94-8921-74e9e3538918" providerId="ADAL" clId="{2CF5F5D0-BAC0-49C7-8EF7-8E9AA205778B}" dt="2022-06-26T14:08:51.822" v="211"/>
          <ac:spMkLst>
            <pc:docMk/>
            <pc:sldMk cId="904417627" sldId="319"/>
            <ac:spMk id="50" creationId="{B2205F6E-03C6-4E92-877C-E2482F6599AA}"/>
          </ac:spMkLst>
        </pc:spChg>
        <pc:grpChg chg="add del">
          <ac:chgData name="Roggeband, Erik" userId="9c88b936-7734-4a94-8921-74e9e3538918" providerId="ADAL" clId="{2CF5F5D0-BAC0-49C7-8EF7-8E9AA205778B}" dt="2022-06-26T13:51:34.642" v="133" actId="26606"/>
          <ac:grpSpMkLst>
            <pc:docMk/>
            <pc:sldMk cId="904417627" sldId="319"/>
            <ac:grpSpMk id="9" creationId="{702EF214-B007-4771-8985-A3041E8F6E15}"/>
          </ac:grpSpMkLst>
        </pc:grpChg>
        <pc:grpChg chg="add del">
          <ac:chgData name="Roggeband, Erik" userId="9c88b936-7734-4a94-8921-74e9e3538918" providerId="ADAL" clId="{2CF5F5D0-BAC0-49C7-8EF7-8E9AA205778B}" dt="2022-06-26T14:08:51.822" v="211"/>
          <ac:grpSpMkLst>
            <pc:docMk/>
            <pc:sldMk cId="904417627" sldId="319"/>
            <ac:grpSpMk id="32" creationId="{702EF214-B007-4771-8985-A3041E8F6E15}"/>
          </ac:grpSpMkLst>
        </pc:grpChg>
        <pc:picChg chg="del mod">
          <ac:chgData name="Roggeband, Erik" userId="9c88b936-7734-4a94-8921-74e9e3538918" providerId="ADAL" clId="{2CF5F5D0-BAC0-49C7-8EF7-8E9AA205778B}" dt="2022-06-26T14:07:12.744" v="165" actId="478"/>
          <ac:picMkLst>
            <pc:docMk/>
            <pc:sldMk cId="904417627" sldId="319"/>
            <ac:picMk id="4" creationId="{00000000-0000-0000-0000-000000000000}"/>
          </ac:picMkLst>
        </pc:picChg>
        <pc:picChg chg="add mod">
          <ac:chgData name="Roggeband, Erik" userId="9c88b936-7734-4a94-8921-74e9e3538918" providerId="ADAL" clId="{2CF5F5D0-BAC0-49C7-8EF7-8E9AA205778B}" dt="2022-06-26T14:14:56.168" v="252" actId="1076"/>
          <ac:picMkLst>
            <pc:docMk/>
            <pc:sldMk cId="904417627" sldId="319"/>
            <ac:picMk id="6" creationId="{9408071D-8CFA-6F88-E294-063F4EE56EC0}"/>
          </ac:picMkLst>
        </pc:picChg>
      </pc:sldChg>
      <pc:sldChg chg="modSp del">
        <pc:chgData name="Roggeband, Erik" userId="9c88b936-7734-4a94-8921-74e9e3538918" providerId="ADAL" clId="{2CF5F5D0-BAC0-49C7-8EF7-8E9AA205778B}" dt="2022-06-26T15:02:30.344" v="957" actId="47"/>
        <pc:sldMkLst>
          <pc:docMk/>
          <pc:sldMk cId="2686584381" sldId="320"/>
        </pc:sldMkLst>
        <pc:spChg chg="mod">
          <ac:chgData name="Roggeband, Erik" userId="9c88b936-7734-4a94-8921-74e9e3538918" providerId="ADAL" clId="{2CF5F5D0-BAC0-49C7-8EF7-8E9AA205778B}" dt="2022-06-26T14:08:51.822" v="211"/>
          <ac:spMkLst>
            <pc:docMk/>
            <pc:sldMk cId="2686584381" sldId="320"/>
            <ac:spMk id="7" creationId="{00000000-0000-0000-0000-000000000000}"/>
          </ac:spMkLst>
        </pc:spChg>
        <pc:spChg chg="mod">
          <ac:chgData name="Roggeband, Erik" userId="9c88b936-7734-4a94-8921-74e9e3538918" providerId="ADAL" clId="{2CF5F5D0-BAC0-49C7-8EF7-8E9AA205778B}" dt="2022-06-26T14:08:51.822" v="211"/>
          <ac:spMkLst>
            <pc:docMk/>
            <pc:sldMk cId="2686584381" sldId="320"/>
            <ac:spMk id="8" creationId="{00000000-0000-0000-0000-000000000000}"/>
          </ac:spMkLst>
        </pc:spChg>
      </pc:sldChg>
      <pc:sldChg chg="addSp delSp modSp mod modTransition setBg setClrOvrMap delDesignElem">
        <pc:chgData name="Roggeband, Erik" userId="9c88b936-7734-4a94-8921-74e9e3538918" providerId="ADAL" clId="{2CF5F5D0-BAC0-49C7-8EF7-8E9AA205778B}" dt="2022-06-26T15:24:07.188" v="1312"/>
        <pc:sldMkLst>
          <pc:docMk/>
          <pc:sldMk cId="2579470459" sldId="321"/>
        </pc:sldMkLst>
        <pc:spChg chg="mod">
          <ac:chgData name="Roggeband, Erik" userId="9c88b936-7734-4a94-8921-74e9e3538918" providerId="ADAL" clId="{2CF5F5D0-BAC0-49C7-8EF7-8E9AA205778B}" dt="2022-06-26T13:50:12.397" v="106" actId="26606"/>
          <ac:spMkLst>
            <pc:docMk/>
            <pc:sldMk cId="2579470459" sldId="321"/>
            <ac:spMk id="2" creationId="{00000000-0000-0000-0000-000000000000}"/>
          </ac:spMkLst>
        </pc:spChg>
        <pc:spChg chg="mod">
          <ac:chgData name="Roggeband, Erik" userId="9c88b936-7734-4a94-8921-74e9e3538918" providerId="ADAL" clId="{2CF5F5D0-BAC0-49C7-8EF7-8E9AA205778B}" dt="2022-06-26T15:09:44.610" v="1128" actId="20577"/>
          <ac:spMkLst>
            <pc:docMk/>
            <pc:sldMk cId="2579470459" sldId="321"/>
            <ac:spMk id="3" creationId="{00000000-0000-0000-0000-000000000000}"/>
          </ac:spMkLst>
        </pc:spChg>
        <pc:spChg chg="add del">
          <ac:chgData name="Roggeband, Erik" userId="9c88b936-7734-4a94-8921-74e9e3538918" providerId="ADAL" clId="{2CF5F5D0-BAC0-49C7-8EF7-8E9AA205778B}" dt="2022-06-26T13:51:38.475" v="134" actId="26606"/>
          <ac:spMkLst>
            <pc:docMk/>
            <pc:sldMk cId="2579470459" sldId="321"/>
            <ac:spMk id="21" creationId="{9F4444CE-BC8D-4D61-B303-4C05614E62AB}"/>
          </ac:spMkLst>
        </pc:spChg>
        <pc:spChg chg="add del">
          <ac:chgData name="Roggeband, Erik" userId="9c88b936-7734-4a94-8921-74e9e3538918" providerId="ADAL" clId="{2CF5F5D0-BAC0-49C7-8EF7-8E9AA205778B}" dt="2022-06-26T13:51:38.475" v="134" actId="26606"/>
          <ac:spMkLst>
            <pc:docMk/>
            <pc:sldMk cId="2579470459" sldId="321"/>
            <ac:spMk id="23" creationId="{62423CA5-E2E1-4789-B759-9906C1C94063}"/>
          </ac:spMkLst>
        </pc:spChg>
        <pc:spChg chg="add del">
          <ac:chgData name="Roggeband, Erik" userId="9c88b936-7734-4a94-8921-74e9e3538918" providerId="ADAL" clId="{2CF5F5D0-BAC0-49C7-8EF7-8E9AA205778B}" dt="2022-06-26T13:51:38.475" v="134" actId="26606"/>
          <ac:spMkLst>
            <pc:docMk/>
            <pc:sldMk cId="2579470459" sldId="321"/>
            <ac:spMk id="25" creationId="{73772B81-181F-48B7-8826-4D9686D15DF5}"/>
          </ac:spMkLst>
        </pc:spChg>
        <pc:spChg chg="add del">
          <ac:chgData name="Roggeband, Erik" userId="9c88b936-7734-4a94-8921-74e9e3538918" providerId="ADAL" clId="{2CF5F5D0-BAC0-49C7-8EF7-8E9AA205778B}" dt="2022-06-26T13:51:38.475" v="134" actId="26606"/>
          <ac:spMkLst>
            <pc:docMk/>
            <pc:sldMk cId="2579470459" sldId="321"/>
            <ac:spMk id="27" creationId="{B2205F6E-03C6-4E92-877C-E2482F6599AA}"/>
          </ac:spMkLst>
        </pc:spChg>
        <pc:spChg chg="add del">
          <ac:chgData name="Roggeband, Erik" userId="9c88b936-7734-4a94-8921-74e9e3538918" providerId="ADAL" clId="{2CF5F5D0-BAC0-49C7-8EF7-8E9AA205778B}" dt="2022-06-26T14:08:51.822" v="211"/>
          <ac:spMkLst>
            <pc:docMk/>
            <pc:sldMk cId="2579470459" sldId="321"/>
            <ac:spMk id="44" creationId="{9F4444CE-BC8D-4D61-B303-4C05614E62AB}"/>
          </ac:spMkLst>
        </pc:spChg>
        <pc:spChg chg="add del">
          <ac:chgData name="Roggeband, Erik" userId="9c88b936-7734-4a94-8921-74e9e3538918" providerId="ADAL" clId="{2CF5F5D0-BAC0-49C7-8EF7-8E9AA205778B}" dt="2022-06-26T14:08:51.822" v="211"/>
          <ac:spMkLst>
            <pc:docMk/>
            <pc:sldMk cId="2579470459" sldId="321"/>
            <ac:spMk id="46" creationId="{62423CA5-E2E1-4789-B759-9906C1C94063}"/>
          </ac:spMkLst>
        </pc:spChg>
        <pc:spChg chg="add del">
          <ac:chgData name="Roggeband, Erik" userId="9c88b936-7734-4a94-8921-74e9e3538918" providerId="ADAL" clId="{2CF5F5D0-BAC0-49C7-8EF7-8E9AA205778B}" dt="2022-06-26T14:08:51.822" v="211"/>
          <ac:spMkLst>
            <pc:docMk/>
            <pc:sldMk cId="2579470459" sldId="321"/>
            <ac:spMk id="48" creationId="{73772B81-181F-48B7-8826-4D9686D15DF5}"/>
          </ac:spMkLst>
        </pc:spChg>
        <pc:spChg chg="add del">
          <ac:chgData name="Roggeband, Erik" userId="9c88b936-7734-4a94-8921-74e9e3538918" providerId="ADAL" clId="{2CF5F5D0-BAC0-49C7-8EF7-8E9AA205778B}" dt="2022-06-26T14:08:51.822" v="211"/>
          <ac:spMkLst>
            <pc:docMk/>
            <pc:sldMk cId="2579470459" sldId="321"/>
            <ac:spMk id="50" creationId="{B2205F6E-03C6-4E92-877C-E2482F6599AA}"/>
          </ac:spMkLst>
        </pc:spChg>
        <pc:grpChg chg="add del">
          <ac:chgData name="Roggeband, Erik" userId="9c88b936-7734-4a94-8921-74e9e3538918" providerId="ADAL" clId="{2CF5F5D0-BAC0-49C7-8EF7-8E9AA205778B}" dt="2022-06-26T13:51:38.475" v="134" actId="26606"/>
          <ac:grpSpMkLst>
            <pc:docMk/>
            <pc:sldMk cId="2579470459" sldId="321"/>
            <ac:grpSpMk id="9" creationId="{702EF214-B007-4771-8985-A3041E8F6E15}"/>
          </ac:grpSpMkLst>
        </pc:grpChg>
        <pc:grpChg chg="add del">
          <ac:chgData name="Roggeband, Erik" userId="9c88b936-7734-4a94-8921-74e9e3538918" providerId="ADAL" clId="{2CF5F5D0-BAC0-49C7-8EF7-8E9AA205778B}" dt="2022-06-26T14:08:51.822" v="211"/>
          <ac:grpSpMkLst>
            <pc:docMk/>
            <pc:sldMk cId="2579470459" sldId="321"/>
            <ac:grpSpMk id="32" creationId="{702EF214-B007-4771-8985-A3041E8F6E15}"/>
          </ac:grpSpMkLst>
        </pc:grpChg>
        <pc:picChg chg="del mod">
          <ac:chgData name="Roggeband, Erik" userId="9c88b936-7734-4a94-8921-74e9e3538918" providerId="ADAL" clId="{2CF5F5D0-BAC0-49C7-8EF7-8E9AA205778B}" dt="2022-06-26T14:07:14.751" v="166" actId="478"/>
          <ac:picMkLst>
            <pc:docMk/>
            <pc:sldMk cId="2579470459" sldId="321"/>
            <ac:picMk id="4" creationId="{00000000-0000-0000-0000-000000000000}"/>
          </ac:picMkLst>
        </pc:picChg>
        <pc:picChg chg="add mod">
          <ac:chgData name="Roggeband, Erik" userId="9c88b936-7734-4a94-8921-74e9e3538918" providerId="ADAL" clId="{2CF5F5D0-BAC0-49C7-8EF7-8E9AA205778B}" dt="2022-06-26T14:32:39.847" v="616" actId="1076"/>
          <ac:picMkLst>
            <pc:docMk/>
            <pc:sldMk cId="2579470459" sldId="321"/>
            <ac:picMk id="6" creationId="{174B3F60-ADF2-4EE9-C827-0B3E1DB5E9B0}"/>
          </ac:picMkLst>
        </pc:picChg>
      </pc:sldChg>
      <pc:sldChg chg="modSp del">
        <pc:chgData name="Roggeband, Erik" userId="9c88b936-7734-4a94-8921-74e9e3538918" providerId="ADAL" clId="{2CF5F5D0-BAC0-49C7-8EF7-8E9AA205778B}" dt="2022-06-26T15:02:30.344" v="957" actId="47"/>
        <pc:sldMkLst>
          <pc:docMk/>
          <pc:sldMk cId="1797155367" sldId="322"/>
        </pc:sldMkLst>
        <pc:spChg chg="mod">
          <ac:chgData name="Roggeband, Erik" userId="9c88b936-7734-4a94-8921-74e9e3538918" providerId="ADAL" clId="{2CF5F5D0-BAC0-49C7-8EF7-8E9AA205778B}" dt="2022-06-26T14:08:51.822" v="211"/>
          <ac:spMkLst>
            <pc:docMk/>
            <pc:sldMk cId="1797155367" sldId="322"/>
            <ac:spMk id="7" creationId="{00000000-0000-0000-0000-000000000000}"/>
          </ac:spMkLst>
        </pc:spChg>
        <pc:spChg chg="mod">
          <ac:chgData name="Roggeband, Erik" userId="9c88b936-7734-4a94-8921-74e9e3538918" providerId="ADAL" clId="{2CF5F5D0-BAC0-49C7-8EF7-8E9AA205778B}" dt="2022-06-26T14:08:51.822" v="211"/>
          <ac:spMkLst>
            <pc:docMk/>
            <pc:sldMk cId="1797155367" sldId="322"/>
            <ac:spMk id="8" creationId="{00000000-0000-0000-0000-000000000000}"/>
          </ac:spMkLst>
        </pc:spChg>
      </pc:sldChg>
      <pc:sldChg chg="addSp delSp modSp mod modTransition setBg setClrOvrMap delDesignElem">
        <pc:chgData name="Roggeband, Erik" userId="9c88b936-7734-4a94-8921-74e9e3538918" providerId="ADAL" clId="{2CF5F5D0-BAC0-49C7-8EF7-8E9AA205778B}" dt="2022-06-26T15:24:07.188" v="1312"/>
        <pc:sldMkLst>
          <pc:docMk/>
          <pc:sldMk cId="2569417025" sldId="323"/>
        </pc:sldMkLst>
        <pc:spChg chg="mod">
          <ac:chgData name="Roggeband, Erik" userId="9c88b936-7734-4a94-8921-74e9e3538918" providerId="ADAL" clId="{2CF5F5D0-BAC0-49C7-8EF7-8E9AA205778B}" dt="2022-06-26T13:50:24.163" v="107" actId="26606"/>
          <ac:spMkLst>
            <pc:docMk/>
            <pc:sldMk cId="2569417025" sldId="323"/>
            <ac:spMk id="2" creationId="{00000000-0000-0000-0000-000000000000}"/>
          </ac:spMkLst>
        </pc:spChg>
        <pc:spChg chg="mod">
          <ac:chgData name="Roggeband, Erik" userId="9c88b936-7734-4a94-8921-74e9e3538918" providerId="ADAL" clId="{2CF5F5D0-BAC0-49C7-8EF7-8E9AA205778B}" dt="2022-06-26T15:10:56.798" v="1165" actId="20577"/>
          <ac:spMkLst>
            <pc:docMk/>
            <pc:sldMk cId="2569417025" sldId="323"/>
            <ac:spMk id="3" creationId="{00000000-0000-0000-0000-000000000000}"/>
          </ac:spMkLst>
        </pc:spChg>
        <pc:spChg chg="add del">
          <ac:chgData name="Roggeband, Erik" userId="9c88b936-7734-4a94-8921-74e9e3538918" providerId="ADAL" clId="{2CF5F5D0-BAC0-49C7-8EF7-8E9AA205778B}" dt="2022-06-26T13:51:44.789" v="135" actId="26606"/>
          <ac:spMkLst>
            <pc:docMk/>
            <pc:sldMk cId="2569417025" sldId="323"/>
            <ac:spMk id="21" creationId="{9F4444CE-BC8D-4D61-B303-4C05614E62AB}"/>
          </ac:spMkLst>
        </pc:spChg>
        <pc:spChg chg="add del">
          <ac:chgData name="Roggeband, Erik" userId="9c88b936-7734-4a94-8921-74e9e3538918" providerId="ADAL" clId="{2CF5F5D0-BAC0-49C7-8EF7-8E9AA205778B}" dt="2022-06-26T13:51:44.789" v="135" actId="26606"/>
          <ac:spMkLst>
            <pc:docMk/>
            <pc:sldMk cId="2569417025" sldId="323"/>
            <ac:spMk id="23" creationId="{62423CA5-E2E1-4789-B759-9906C1C94063}"/>
          </ac:spMkLst>
        </pc:spChg>
        <pc:spChg chg="add del">
          <ac:chgData name="Roggeband, Erik" userId="9c88b936-7734-4a94-8921-74e9e3538918" providerId="ADAL" clId="{2CF5F5D0-BAC0-49C7-8EF7-8E9AA205778B}" dt="2022-06-26T13:51:44.789" v="135" actId="26606"/>
          <ac:spMkLst>
            <pc:docMk/>
            <pc:sldMk cId="2569417025" sldId="323"/>
            <ac:spMk id="25" creationId="{73772B81-181F-48B7-8826-4D9686D15DF5}"/>
          </ac:spMkLst>
        </pc:spChg>
        <pc:spChg chg="add del">
          <ac:chgData name="Roggeband, Erik" userId="9c88b936-7734-4a94-8921-74e9e3538918" providerId="ADAL" clId="{2CF5F5D0-BAC0-49C7-8EF7-8E9AA205778B}" dt="2022-06-26T13:51:44.789" v="135" actId="26606"/>
          <ac:spMkLst>
            <pc:docMk/>
            <pc:sldMk cId="2569417025" sldId="323"/>
            <ac:spMk id="27" creationId="{B2205F6E-03C6-4E92-877C-E2482F6599AA}"/>
          </ac:spMkLst>
        </pc:spChg>
        <pc:spChg chg="add del">
          <ac:chgData name="Roggeband, Erik" userId="9c88b936-7734-4a94-8921-74e9e3538918" providerId="ADAL" clId="{2CF5F5D0-BAC0-49C7-8EF7-8E9AA205778B}" dt="2022-06-26T14:08:51.822" v="211"/>
          <ac:spMkLst>
            <pc:docMk/>
            <pc:sldMk cId="2569417025" sldId="323"/>
            <ac:spMk id="44" creationId="{9F4444CE-BC8D-4D61-B303-4C05614E62AB}"/>
          </ac:spMkLst>
        </pc:spChg>
        <pc:spChg chg="add del">
          <ac:chgData name="Roggeband, Erik" userId="9c88b936-7734-4a94-8921-74e9e3538918" providerId="ADAL" clId="{2CF5F5D0-BAC0-49C7-8EF7-8E9AA205778B}" dt="2022-06-26T14:08:51.822" v="211"/>
          <ac:spMkLst>
            <pc:docMk/>
            <pc:sldMk cId="2569417025" sldId="323"/>
            <ac:spMk id="46" creationId="{62423CA5-E2E1-4789-B759-9906C1C94063}"/>
          </ac:spMkLst>
        </pc:spChg>
        <pc:spChg chg="add del">
          <ac:chgData name="Roggeband, Erik" userId="9c88b936-7734-4a94-8921-74e9e3538918" providerId="ADAL" clId="{2CF5F5D0-BAC0-49C7-8EF7-8E9AA205778B}" dt="2022-06-26T14:08:51.822" v="211"/>
          <ac:spMkLst>
            <pc:docMk/>
            <pc:sldMk cId="2569417025" sldId="323"/>
            <ac:spMk id="48" creationId="{73772B81-181F-48B7-8826-4D9686D15DF5}"/>
          </ac:spMkLst>
        </pc:spChg>
        <pc:spChg chg="add del">
          <ac:chgData name="Roggeband, Erik" userId="9c88b936-7734-4a94-8921-74e9e3538918" providerId="ADAL" clId="{2CF5F5D0-BAC0-49C7-8EF7-8E9AA205778B}" dt="2022-06-26T14:08:51.822" v="211"/>
          <ac:spMkLst>
            <pc:docMk/>
            <pc:sldMk cId="2569417025" sldId="323"/>
            <ac:spMk id="50" creationId="{B2205F6E-03C6-4E92-877C-E2482F6599AA}"/>
          </ac:spMkLst>
        </pc:spChg>
        <pc:grpChg chg="add del">
          <ac:chgData name="Roggeband, Erik" userId="9c88b936-7734-4a94-8921-74e9e3538918" providerId="ADAL" clId="{2CF5F5D0-BAC0-49C7-8EF7-8E9AA205778B}" dt="2022-06-26T13:51:44.789" v="135" actId="26606"/>
          <ac:grpSpMkLst>
            <pc:docMk/>
            <pc:sldMk cId="2569417025" sldId="323"/>
            <ac:grpSpMk id="9" creationId="{702EF214-B007-4771-8985-A3041E8F6E15}"/>
          </ac:grpSpMkLst>
        </pc:grpChg>
        <pc:grpChg chg="add del">
          <ac:chgData name="Roggeband, Erik" userId="9c88b936-7734-4a94-8921-74e9e3538918" providerId="ADAL" clId="{2CF5F5D0-BAC0-49C7-8EF7-8E9AA205778B}" dt="2022-06-26T14:08:51.822" v="211"/>
          <ac:grpSpMkLst>
            <pc:docMk/>
            <pc:sldMk cId="2569417025" sldId="323"/>
            <ac:grpSpMk id="32" creationId="{702EF214-B007-4771-8985-A3041E8F6E15}"/>
          </ac:grpSpMkLst>
        </pc:grpChg>
        <pc:picChg chg="del mod">
          <ac:chgData name="Roggeband, Erik" userId="9c88b936-7734-4a94-8921-74e9e3538918" providerId="ADAL" clId="{2CF5F5D0-BAC0-49C7-8EF7-8E9AA205778B}" dt="2022-06-26T14:07:16.465" v="167" actId="478"/>
          <ac:picMkLst>
            <pc:docMk/>
            <pc:sldMk cId="2569417025" sldId="323"/>
            <ac:picMk id="4" creationId="{00000000-0000-0000-0000-000000000000}"/>
          </ac:picMkLst>
        </pc:picChg>
        <pc:picChg chg="add mod">
          <ac:chgData name="Roggeband, Erik" userId="9c88b936-7734-4a94-8921-74e9e3538918" providerId="ADAL" clId="{2CF5F5D0-BAC0-49C7-8EF7-8E9AA205778B}" dt="2022-06-26T14:16:07.067" v="268" actId="1076"/>
          <ac:picMkLst>
            <pc:docMk/>
            <pc:sldMk cId="2569417025" sldId="323"/>
            <ac:picMk id="6" creationId="{EBBF9AB2-7B0A-6B67-6D37-26890A59B8BB}"/>
          </ac:picMkLst>
        </pc:picChg>
      </pc:sldChg>
      <pc:sldChg chg="modSp del">
        <pc:chgData name="Roggeband, Erik" userId="9c88b936-7734-4a94-8921-74e9e3538918" providerId="ADAL" clId="{2CF5F5D0-BAC0-49C7-8EF7-8E9AA205778B}" dt="2022-06-26T15:02:30.344" v="957" actId="47"/>
        <pc:sldMkLst>
          <pc:docMk/>
          <pc:sldMk cId="1808522095" sldId="324"/>
        </pc:sldMkLst>
        <pc:spChg chg="mod">
          <ac:chgData name="Roggeband, Erik" userId="9c88b936-7734-4a94-8921-74e9e3538918" providerId="ADAL" clId="{2CF5F5D0-BAC0-49C7-8EF7-8E9AA205778B}" dt="2022-06-26T14:08:51.822" v="211"/>
          <ac:spMkLst>
            <pc:docMk/>
            <pc:sldMk cId="1808522095" sldId="324"/>
            <ac:spMk id="7" creationId="{00000000-0000-0000-0000-000000000000}"/>
          </ac:spMkLst>
        </pc:spChg>
        <pc:spChg chg="mod">
          <ac:chgData name="Roggeband, Erik" userId="9c88b936-7734-4a94-8921-74e9e3538918" providerId="ADAL" clId="{2CF5F5D0-BAC0-49C7-8EF7-8E9AA205778B}" dt="2022-06-26T14:08:51.822" v="211"/>
          <ac:spMkLst>
            <pc:docMk/>
            <pc:sldMk cId="1808522095" sldId="324"/>
            <ac:spMk id="8" creationId="{00000000-0000-0000-0000-000000000000}"/>
          </ac:spMkLst>
        </pc:spChg>
      </pc:sldChg>
      <pc:sldChg chg="addSp delSp modSp mod modTransition setBg setClrOvrMap delDesignElem">
        <pc:chgData name="Roggeband, Erik" userId="9c88b936-7734-4a94-8921-74e9e3538918" providerId="ADAL" clId="{2CF5F5D0-BAC0-49C7-8EF7-8E9AA205778B}" dt="2022-06-26T15:24:07.188" v="1312"/>
        <pc:sldMkLst>
          <pc:docMk/>
          <pc:sldMk cId="2057222274" sldId="325"/>
        </pc:sldMkLst>
        <pc:spChg chg="mod">
          <ac:chgData name="Roggeband, Erik" userId="9c88b936-7734-4a94-8921-74e9e3538918" providerId="ADAL" clId="{2CF5F5D0-BAC0-49C7-8EF7-8E9AA205778B}" dt="2022-06-26T13:50:30.436" v="108" actId="26606"/>
          <ac:spMkLst>
            <pc:docMk/>
            <pc:sldMk cId="2057222274" sldId="325"/>
            <ac:spMk id="2" creationId="{00000000-0000-0000-0000-000000000000}"/>
          </ac:spMkLst>
        </pc:spChg>
        <pc:spChg chg="mod">
          <ac:chgData name="Roggeband, Erik" userId="9c88b936-7734-4a94-8921-74e9e3538918" providerId="ADAL" clId="{2CF5F5D0-BAC0-49C7-8EF7-8E9AA205778B}" dt="2022-06-26T15:12:04.660" v="1186" actId="20577"/>
          <ac:spMkLst>
            <pc:docMk/>
            <pc:sldMk cId="2057222274" sldId="325"/>
            <ac:spMk id="3" creationId="{00000000-0000-0000-0000-000000000000}"/>
          </ac:spMkLst>
        </pc:spChg>
        <pc:spChg chg="add del">
          <ac:chgData name="Roggeband, Erik" userId="9c88b936-7734-4a94-8921-74e9e3538918" providerId="ADAL" clId="{2CF5F5D0-BAC0-49C7-8EF7-8E9AA205778B}" dt="2022-06-26T13:51:49.989" v="136" actId="26606"/>
          <ac:spMkLst>
            <pc:docMk/>
            <pc:sldMk cId="2057222274" sldId="325"/>
            <ac:spMk id="21" creationId="{9F4444CE-BC8D-4D61-B303-4C05614E62AB}"/>
          </ac:spMkLst>
        </pc:spChg>
        <pc:spChg chg="add del">
          <ac:chgData name="Roggeband, Erik" userId="9c88b936-7734-4a94-8921-74e9e3538918" providerId="ADAL" clId="{2CF5F5D0-BAC0-49C7-8EF7-8E9AA205778B}" dt="2022-06-26T13:51:49.989" v="136" actId="26606"/>
          <ac:spMkLst>
            <pc:docMk/>
            <pc:sldMk cId="2057222274" sldId="325"/>
            <ac:spMk id="23" creationId="{62423CA5-E2E1-4789-B759-9906C1C94063}"/>
          </ac:spMkLst>
        </pc:spChg>
        <pc:spChg chg="add del">
          <ac:chgData name="Roggeband, Erik" userId="9c88b936-7734-4a94-8921-74e9e3538918" providerId="ADAL" clId="{2CF5F5D0-BAC0-49C7-8EF7-8E9AA205778B}" dt="2022-06-26T13:51:49.989" v="136" actId="26606"/>
          <ac:spMkLst>
            <pc:docMk/>
            <pc:sldMk cId="2057222274" sldId="325"/>
            <ac:spMk id="25" creationId="{73772B81-181F-48B7-8826-4D9686D15DF5}"/>
          </ac:spMkLst>
        </pc:spChg>
        <pc:spChg chg="add del">
          <ac:chgData name="Roggeband, Erik" userId="9c88b936-7734-4a94-8921-74e9e3538918" providerId="ADAL" clId="{2CF5F5D0-BAC0-49C7-8EF7-8E9AA205778B}" dt="2022-06-26T13:51:49.989" v="136" actId="26606"/>
          <ac:spMkLst>
            <pc:docMk/>
            <pc:sldMk cId="2057222274" sldId="325"/>
            <ac:spMk id="27" creationId="{B2205F6E-03C6-4E92-877C-E2482F6599AA}"/>
          </ac:spMkLst>
        </pc:spChg>
        <pc:spChg chg="add del">
          <ac:chgData name="Roggeband, Erik" userId="9c88b936-7734-4a94-8921-74e9e3538918" providerId="ADAL" clId="{2CF5F5D0-BAC0-49C7-8EF7-8E9AA205778B}" dt="2022-06-26T14:08:51.822" v="211"/>
          <ac:spMkLst>
            <pc:docMk/>
            <pc:sldMk cId="2057222274" sldId="325"/>
            <ac:spMk id="44" creationId="{9F4444CE-BC8D-4D61-B303-4C05614E62AB}"/>
          </ac:spMkLst>
        </pc:spChg>
        <pc:spChg chg="add del">
          <ac:chgData name="Roggeband, Erik" userId="9c88b936-7734-4a94-8921-74e9e3538918" providerId="ADAL" clId="{2CF5F5D0-BAC0-49C7-8EF7-8E9AA205778B}" dt="2022-06-26T14:08:51.822" v="211"/>
          <ac:spMkLst>
            <pc:docMk/>
            <pc:sldMk cId="2057222274" sldId="325"/>
            <ac:spMk id="46" creationId="{62423CA5-E2E1-4789-B759-9906C1C94063}"/>
          </ac:spMkLst>
        </pc:spChg>
        <pc:spChg chg="add del">
          <ac:chgData name="Roggeband, Erik" userId="9c88b936-7734-4a94-8921-74e9e3538918" providerId="ADAL" clId="{2CF5F5D0-BAC0-49C7-8EF7-8E9AA205778B}" dt="2022-06-26T14:08:51.822" v="211"/>
          <ac:spMkLst>
            <pc:docMk/>
            <pc:sldMk cId="2057222274" sldId="325"/>
            <ac:spMk id="48" creationId="{73772B81-181F-48B7-8826-4D9686D15DF5}"/>
          </ac:spMkLst>
        </pc:spChg>
        <pc:spChg chg="add del">
          <ac:chgData name="Roggeband, Erik" userId="9c88b936-7734-4a94-8921-74e9e3538918" providerId="ADAL" clId="{2CF5F5D0-BAC0-49C7-8EF7-8E9AA205778B}" dt="2022-06-26T14:08:51.822" v="211"/>
          <ac:spMkLst>
            <pc:docMk/>
            <pc:sldMk cId="2057222274" sldId="325"/>
            <ac:spMk id="50" creationId="{B2205F6E-03C6-4E92-877C-E2482F6599AA}"/>
          </ac:spMkLst>
        </pc:spChg>
        <pc:grpChg chg="add del">
          <ac:chgData name="Roggeband, Erik" userId="9c88b936-7734-4a94-8921-74e9e3538918" providerId="ADAL" clId="{2CF5F5D0-BAC0-49C7-8EF7-8E9AA205778B}" dt="2022-06-26T13:51:49.989" v="136" actId="26606"/>
          <ac:grpSpMkLst>
            <pc:docMk/>
            <pc:sldMk cId="2057222274" sldId="325"/>
            <ac:grpSpMk id="9" creationId="{702EF214-B007-4771-8985-A3041E8F6E15}"/>
          </ac:grpSpMkLst>
        </pc:grpChg>
        <pc:grpChg chg="add del">
          <ac:chgData name="Roggeband, Erik" userId="9c88b936-7734-4a94-8921-74e9e3538918" providerId="ADAL" clId="{2CF5F5D0-BAC0-49C7-8EF7-8E9AA205778B}" dt="2022-06-26T14:08:51.822" v="211"/>
          <ac:grpSpMkLst>
            <pc:docMk/>
            <pc:sldMk cId="2057222274" sldId="325"/>
            <ac:grpSpMk id="32" creationId="{702EF214-B007-4771-8985-A3041E8F6E15}"/>
          </ac:grpSpMkLst>
        </pc:grpChg>
        <pc:picChg chg="del mod">
          <ac:chgData name="Roggeband, Erik" userId="9c88b936-7734-4a94-8921-74e9e3538918" providerId="ADAL" clId="{2CF5F5D0-BAC0-49C7-8EF7-8E9AA205778B}" dt="2022-06-26T14:07:18.166" v="168" actId="478"/>
          <ac:picMkLst>
            <pc:docMk/>
            <pc:sldMk cId="2057222274" sldId="325"/>
            <ac:picMk id="4" creationId="{00000000-0000-0000-0000-000000000000}"/>
          </ac:picMkLst>
        </pc:picChg>
        <pc:picChg chg="add del mod">
          <ac:chgData name="Roggeband, Erik" userId="9c88b936-7734-4a94-8921-74e9e3538918" providerId="ADAL" clId="{2CF5F5D0-BAC0-49C7-8EF7-8E9AA205778B}" dt="2022-06-26T15:12:33.504" v="1190" actId="478"/>
          <ac:picMkLst>
            <pc:docMk/>
            <pc:sldMk cId="2057222274" sldId="325"/>
            <ac:picMk id="6" creationId="{F0766212-768C-A8E3-7B49-93D5EE7727BC}"/>
          </ac:picMkLst>
        </pc:picChg>
        <pc:picChg chg="add mod">
          <ac:chgData name="Roggeband, Erik" userId="9c88b936-7734-4a94-8921-74e9e3538918" providerId="ADAL" clId="{2CF5F5D0-BAC0-49C7-8EF7-8E9AA205778B}" dt="2022-06-26T15:12:45.520" v="1191" actId="1076"/>
          <ac:picMkLst>
            <pc:docMk/>
            <pc:sldMk cId="2057222274" sldId="325"/>
            <ac:picMk id="8" creationId="{7CCEDE34-87A7-209D-2598-160DE587E885}"/>
          </ac:picMkLst>
        </pc:picChg>
      </pc:sldChg>
      <pc:sldChg chg="modSp del">
        <pc:chgData name="Roggeband, Erik" userId="9c88b936-7734-4a94-8921-74e9e3538918" providerId="ADAL" clId="{2CF5F5D0-BAC0-49C7-8EF7-8E9AA205778B}" dt="2022-06-26T14:36:06.845" v="645" actId="47"/>
        <pc:sldMkLst>
          <pc:docMk/>
          <pc:sldMk cId="4099655957" sldId="326"/>
        </pc:sldMkLst>
        <pc:spChg chg="mod">
          <ac:chgData name="Roggeband, Erik" userId="9c88b936-7734-4a94-8921-74e9e3538918" providerId="ADAL" clId="{2CF5F5D0-BAC0-49C7-8EF7-8E9AA205778B}" dt="2022-06-26T14:08:51.822" v="211"/>
          <ac:spMkLst>
            <pc:docMk/>
            <pc:sldMk cId="4099655957" sldId="326"/>
            <ac:spMk id="7" creationId="{00000000-0000-0000-0000-000000000000}"/>
          </ac:spMkLst>
        </pc:spChg>
        <pc:spChg chg="mod">
          <ac:chgData name="Roggeband, Erik" userId="9c88b936-7734-4a94-8921-74e9e3538918" providerId="ADAL" clId="{2CF5F5D0-BAC0-49C7-8EF7-8E9AA205778B}" dt="2022-06-26T14:08:51.822" v="211"/>
          <ac:spMkLst>
            <pc:docMk/>
            <pc:sldMk cId="4099655957" sldId="326"/>
            <ac:spMk id="8" creationId="{00000000-0000-0000-0000-000000000000}"/>
          </ac:spMkLst>
        </pc:spChg>
      </pc:sldChg>
      <pc:sldChg chg="addSp delSp modSp del mod setBg setClrOvrMap delDesignElem">
        <pc:chgData name="Roggeband, Erik" userId="9c88b936-7734-4a94-8921-74e9e3538918" providerId="ADAL" clId="{2CF5F5D0-BAC0-49C7-8EF7-8E9AA205778B}" dt="2022-06-26T14:36:03.672" v="644" actId="2696"/>
        <pc:sldMkLst>
          <pc:docMk/>
          <pc:sldMk cId="1912137809" sldId="327"/>
        </pc:sldMkLst>
        <pc:spChg chg="mod">
          <ac:chgData name="Roggeband, Erik" userId="9c88b936-7734-4a94-8921-74e9e3538918" providerId="ADAL" clId="{2CF5F5D0-BAC0-49C7-8EF7-8E9AA205778B}" dt="2022-06-26T13:52:56.818" v="147" actId="26606"/>
          <ac:spMkLst>
            <pc:docMk/>
            <pc:sldMk cId="1912137809" sldId="327"/>
            <ac:spMk id="2" creationId="{00000000-0000-0000-0000-000000000000}"/>
          </ac:spMkLst>
        </pc:spChg>
        <pc:spChg chg="mod">
          <ac:chgData name="Roggeband, Erik" userId="9c88b936-7734-4a94-8921-74e9e3538918" providerId="ADAL" clId="{2CF5F5D0-BAC0-49C7-8EF7-8E9AA205778B}" dt="2022-06-26T13:52:56.818" v="147" actId="26606"/>
          <ac:spMkLst>
            <pc:docMk/>
            <pc:sldMk cId="1912137809" sldId="327"/>
            <ac:spMk id="3" creationId="{00000000-0000-0000-0000-000000000000}"/>
          </ac:spMkLst>
        </pc:spChg>
        <pc:spChg chg="add del">
          <ac:chgData name="Roggeband, Erik" userId="9c88b936-7734-4a94-8921-74e9e3538918" providerId="ADAL" clId="{2CF5F5D0-BAC0-49C7-8EF7-8E9AA205778B}" dt="2022-06-26T14:08:51.822" v="211"/>
          <ac:spMkLst>
            <pc:docMk/>
            <pc:sldMk cId="1912137809" sldId="327"/>
            <ac:spMk id="21" creationId="{9F4444CE-BC8D-4D61-B303-4C05614E62AB}"/>
          </ac:spMkLst>
        </pc:spChg>
        <pc:spChg chg="add del">
          <ac:chgData name="Roggeband, Erik" userId="9c88b936-7734-4a94-8921-74e9e3538918" providerId="ADAL" clId="{2CF5F5D0-BAC0-49C7-8EF7-8E9AA205778B}" dt="2022-06-26T14:08:51.822" v="211"/>
          <ac:spMkLst>
            <pc:docMk/>
            <pc:sldMk cId="1912137809" sldId="327"/>
            <ac:spMk id="23" creationId="{62423CA5-E2E1-4789-B759-9906C1C94063}"/>
          </ac:spMkLst>
        </pc:spChg>
        <pc:spChg chg="add del">
          <ac:chgData name="Roggeband, Erik" userId="9c88b936-7734-4a94-8921-74e9e3538918" providerId="ADAL" clId="{2CF5F5D0-BAC0-49C7-8EF7-8E9AA205778B}" dt="2022-06-26T14:08:51.822" v="211"/>
          <ac:spMkLst>
            <pc:docMk/>
            <pc:sldMk cId="1912137809" sldId="327"/>
            <ac:spMk id="25" creationId="{73772B81-181F-48B7-8826-4D9686D15DF5}"/>
          </ac:spMkLst>
        </pc:spChg>
        <pc:spChg chg="add del">
          <ac:chgData name="Roggeband, Erik" userId="9c88b936-7734-4a94-8921-74e9e3538918" providerId="ADAL" clId="{2CF5F5D0-BAC0-49C7-8EF7-8E9AA205778B}" dt="2022-06-26T14:08:51.822" v="211"/>
          <ac:spMkLst>
            <pc:docMk/>
            <pc:sldMk cId="1912137809" sldId="327"/>
            <ac:spMk id="27" creationId="{B2205F6E-03C6-4E92-877C-E2482F6599AA}"/>
          </ac:spMkLst>
        </pc:spChg>
        <pc:grpChg chg="add del">
          <ac:chgData name="Roggeband, Erik" userId="9c88b936-7734-4a94-8921-74e9e3538918" providerId="ADAL" clId="{2CF5F5D0-BAC0-49C7-8EF7-8E9AA205778B}" dt="2022-06-26T14:08:51.822" v="211"/>
          <ac:grpSpMkLst>
            <pc:docMk/>
            <pc:sldMk cId="1912137809" sldId="327"/>
            <ac:grpSpMk id="9" creationId="{702EF214-B007-4771-8985-A3041E8F6E15}"/>
          </ac:grpSpMkLst>
        </pc:grpChg>
        <pc:picChg chg="del mod">
          <ac:chgData name="Roggeband, Erik" userId="9c88b936-7734-4a94-8921-74e9e3538918" providerId="ADAL" clId="{2CF5F5D0-BAC0-49C7-8EF7-8E9AA205778B}" dt="2022-06-26T14:07:38.905" v="179" actId="478"/>
          <ac:picMkLst>
            <pc:docMk/>
            <pc:sldMk cId="1912137809" sldId="327"/>
            <ac:picMk id="4" creationId="{00000000-0000-0000-0000-000000000000}"/>
          </ac:picMkLst>
        </pc:picChg>
      </pc:sldChg>
      <pc:sldChg chg="addSp delSp modSp del mod setBg">
        <pc:chgData name="Roggeband, Erik" userId="9c88b936-7734-4a94-8921-74e9e3538918" providerId="ADAL" clId="{2CF5F5D0-BAC0-49C7-8EF7-8E9AA205778B}" dt="2022-06-26T14:36:09.167" v="646" actId="47"/>
        <pc:sldMkLst>
          <pc:docMk/>
          <pc:sldMk cId="3680149727" sldId="328"/>
        </pc:sldMkLst>
        <pc:spChg chg="mod">
          <ac:chgData name="Roggeband, Erik" userId="9c88b936-7734-4a94-8921-74e9e3538918" providerId="ADAL" clId="{2CF5F5D0-BAC0-49C7-8EF7-8E9AA205778B}" dt="2022-06-26T14:08:51.822" v="211"/>
          <ac:spMkLst>
            <pc:docMk/>
            <pc:sldMk cId="3680149727" sldId="328"/>
            <ac:spMk id="7" creationId="{00000000-0000-0000-0000-000000000000}"/>
          </ac:spMkLst>
        </pc:spChg>
        <pc:spChg chg="add del mod">
          <ac:chgData name="Roggeband, Erik" userId="9c88b936-7734-4a94-8921-74e9e3538918" providerId="ADAL" clId="{2CF5F5D0-BAC0-49C7-8EF7-8E9AA205778B}" dt="2022-06-26T14:08:51.822" v="211"/>
          <ac:spMkLst>
            <pc:docMk/>
            <pc:sldMk cId="3680149727" sldId="328"/>
            <ac:spMk id="8" creationId="{00000000-0000-0000-0000-000000000000}"/>
          </ac:spMkLst>
        </pc:spChg>
        <pc:spChg chg="add del">
          <ac:chgData name="Roggeband, Erik" userId="9c88b936-7734-4a94-8921-74e9e3538918" providerId="ADAL" clId="{2CF5F5D0-BAC0-49C7-8EF7-8E9AA205778B}" dt="2022-06-26T13:53:50.290" v="157" actId="26606"/>
          <ac:spMkLst>
            <pc:docMk/>
            <pc:sldMk cId="3680149727" sldId="328"/>
            <ac:spMk id="26" creationId="{14D16F1A-5D78-4402-81FF-31A98AFD6BBD}"/>
          </ac:spMkLst>
        </pc:spChg>
        <pc:spChg chg="add del">
          <ac:chgData name="Roggeband, Erik" userId="9c88b936-7734-4a94-8921-74e9e3538918" providerId="ADAL" clId="{2CF5F5D0-BAC0-49C7-8EF7-8E9AA205778B}" dt="2022-06-26T13:53:50.290" v="157" actId="26606"/>
          <ac:spMkLst>
            <pc:docMk/>
            <pc:sldMk cId="3680149727" sldId="328"/>
            <ac:spMk id="28" creationId="{1B2FB7F0-6A45-43E8-88A7-48E46E6D48CA}"/>
          </ac:spMkLst>
        </pc:spChg>
        <pc:spChg chg="add del">
          <ac:chgData name="Roggeband, Erik" userId="9c88b936-7734-4a94-8921-74e9e3538918" providerId="ADAL" clId="{2CF5F5D0-BAC0-49C7-8EF7-8E9AA205778B}" dt="2022-06-26T13:53:50.290" v="157" actId="26606"/>
          <ac:spMkLst>
            <pc:docMk/>
            <pc:sldMk cId="3680149727" sldId="328"/>
            <ac:spMk id="30" creationId="{6BA9C607-662B-4FBB-A3F3-CF593AD736CD}"/>
          </ac:spMkLst>
        </pc:spChg>
        <pc:grpChg chg="add del">
          <ac:chgData name="Roggeband, Erik" userId="9c88b936-7734-4a94-8921-74e9e3538918" providerId="ADAL" clId="{2CF5F5D0-BAC0-49C7-8EF7-8E9AA205778B}" dt="2022-06-26T13:53:50.290" v="157" actId="26606"/>
          <ac:grpSpMkLst>
            <pc:docMk/>
            <pc:sldMk cId="3680149727" sldId="328"/>
            <ac:grpSpMk id="14" creationId="{D58F7BA4-B6D7-4093-BC9D-BA2CF918AE3A}"/>
          </ac:grpSpMkLst>
        </pc:grpChg>
        <pc:graphicFrameChg chg="add del">
          <ac:chgData name="Roggeband, Erik" userId="9c88b936-7734-4a94-8921-74e9e3538918" providerId="ADAL" clId="{2CF5F5D0-BAC0-49C7-8EF7-8E9AA205778B}" dt="2022-06-26T13:53:50.290" v="157" actId="26606"/>
          <ac:graphicFrameMkLst>
            <pc:docMk/>
            <pc:sldMk cId="3680149727" sldId="328"/>
            <ac:graphicFrameMk id="10" creationId="{13C258EF-1D9F-9F61-5424-CDB9C513CC2D}"/>
          </ac:graphicFrameMkLst>
        </pc:graphicFrameChg>
      </pc:sldChg>
      <pc:sldChg chg="addSp delSp modSp del mod setBg setClrOvrMap delDesignElem">
        <pc:chgData name="Roggeband, Erik" userId="9c88b936-7734-4a94-8921-74e9e3538918" providerId="ADAL" clId="{2CF5F5D0-BAC0-49C7-8EF7-8E9AA205778B}" dt="2022-06-26T14:36:03.672" v="644" actId="2696"/>
        <pc:sldMkLst>
          <pc:docMk/>
          <pc:sldMk cId="3226054483" sldId="329"/>
        </pc:sldMkLst>
        <pc:spChg chg="mod">
          <ac:chgData name="Roggeband, Erik" userId="9c88b936-7734-4a94-8921-74e9e3538918" providerId="ADAL" clId="{2CF5F5D0-BAC0-49C7-8EF7-8E9AA205778B}" dt="2022-06-26T13:53:07.708" v="149" actId="26606"/>
          <ac:spMkLst>
            <pc:docMk/>
            <pc:sldMk cId="3226054483" sldId="329"/>
            <ac:spMk id="2" creationId="{00000000-0000-0000-0000-000000000000}"/>
          </ac:spMkLst>
        </pc:spChg>
        <pc:spChg chg="mod">
          <ac:chgData name="Roggeband, Erik" userId="9c88b936-7734-4a94-8921-74e9e3538918" providerId="ADAL" clId="{2CF5F5D0-BAC0-49C7-8EF7-8E9AA205778B}" dt="2022-06-26T13:53:07.708" v="149" actId="26606"/>
          <ac:spMkLst>
            <pc:docMk/>
            <pc:sldMk cId="3226054483" sldId="329"/>
            <ac:spMk id="3" creationId="{00000000-0000-0000-0000-000000000000}"/>
          </ac:spMkLst>
        </pc:spChg>
        <pc:spChg chg="add del">
          <ac:chgData name="Roggeband, Erik" userId="9c88b936-7734-4a94-8921-74e9e3538918" providerId="ADAL" clId="{2CF5F5D0-BAC0-49C7-8EF7-8E9AA205778B}" dt="2022-06-26T14:08:51.822" v="211"/>
          <ac:spMkLst>
            <pc:docMk/>
            <pc:sldMk cId="3226054483" sldId="329"/>
            <ac:spMk id="21" creationId="{9F4444CE-BC8D-4D61-B303-4C05614E62AB}"/>
          </ac:spMkLst>
        </pc:spChg>
        <pc:spChg chg="add del">
          <ac:chgData name="Roggeband, Erik" userId="9c88b936-7734-4a94-8921-74e9e3538918" providerId="ADAL" clId="{2CF5F5D0-BAC0-49C7-8EF7-8E9AA205778B}" dt="2022-06-26T14:08:51.822" v="211"/>
          <ac:spMkLst>
            <pc:docMk/>
            <pc:sldMk cId="3226054483" sldId="329"/>
            <ac:spMk id="23" creationId="{62423CA5-E2E1-4789-B759-9906C1C94063}"/>
          </ac:spMkLst>
        </pc:spChg>
        <pc:spChg chg="add del">
          <ac:chgData name="Roggeband, Erik" userId="9c88b936-7734-4a94-8921-74e9e3538918" providerId="ADAL" clId="{2CF5F5D0-BAC0-49C7-8EF7-8E9AA205778B}" dt="2022-06-26T14:08:51.822" v="211"/>
          <ac:spMkLst>
            <pc:docMk/>
            <pc:sldMk cId="3226054483" sldId="329"/>
            <ac:spMk id="25" creationId="{73772B81-181F-48B7-8826-4D9686D15DF5}"/>
          </ac:spMkLst>
        </pc:spChg>
        <pc:spChg chg="add del">
          <ac:chgData name="Roggeband, Erik" userId="9c88b936-7734-4a94-8921-74e9e3538918" providerId="ADAL" clId="{2CF5F5D0-BAC0-49C7-8EF7-8E9AA205778B}" dt="2022-06-26T14:08:51.822" v="211"/>
          <ac:spMkLst>
            <pc:docMk/>
            <pc:sldMk cId="3226054483" sldId="329"/>
            <ac:spMk id="27" creationId="{B2205F6E-03C6-4E92-877C-E2482F6599AA}"/>
          </ac:spMkLst>
        </pc:spChg>
        <pc:grpChg chg="add del">
          <ac:chgData name="Roggeband, Erik" userId="9c88b936-7734-4a94-8921-74e9e3538918" providerId="ADAL" clId="{2CF5F5D0-BAC0-49C7-8EF7-8E9AA205778B}" dt="2022-06-26T14:08:51.822" v="211"/>
          <ac:grpSpMkLst>
            <pc:docMk/>
            <pc:sldMk cId="3226054483" sldId="329"/>
            <ac:grpSpMk id="9" creationId="{702EF214-B007-4771-8985-A3041E8F6E15}"/>
          </ac:grpSpMkLst>
        </pc:grpChg>
        <pc:picChg chg="del mod">
          <ac:chgData name="Roggeband, Erik" userId="9c88b936-7734-4a94-8921-74e9e3538918" providerId="ADAL" clId="{2CF5F5D0-BAC0-49C7-8EF7-8E9AA205778B}" dt="2022-06-26T14:07:41.763" v="180" actId="478"/>
          <ac:picMkLst>
            <pc:docMk/>
            <pc:sldMk cId="3226054483" sldId="329"/>
            <ac:picMk id="4" creationId="{00000000-0000-0000-0000-000000000000}"/>
          </ac:picMkLst>
        </pc:picChg>
      </pc:sldChg>
      <pc:sldChg chg="addSp delSp modSp del mod setBg delDesignElem">
        <pc:chgData name="Roggeband, Erik" userId="9c88b936-7734-4a94-8921-74e9e3538918" providerId="ADAL" clId="{2CF5F5D0-BAC0-49C7-8EF7-8E9AA205778B}" dt="2022-06-26T15:20:42.413" v="1250" actId="2696"/>
        <pc:sldMkLst>
          <pc:docMk/>
          <pc:sldMk cId="559024167" sldId="330"/>
        </pc:sldMkLst>
        <pc:spChg chg="mod ord">
          <ac:chgData name="Roggeband, Erik" userId="9c88b936-7734-4a94-8921-74e9e3538918" providerId="ADAL" clId="{2CF5F5D0-BAC0-49C7-8EF7-8E9AA205778B}" dt="2022-06-26T13:53:30.344" v="155" actId="26606"/>
          <ac:spMkLst>
            <pc:docMk/>
            <pc:sldMk cId="559024167" sldId="330"/>
            <ac:spMk id="7" creationId="{00000000-0000-0000-0000-000000000000}"/>
          </ac:spMkLst>
        </pc:spChg>
        <pc:spChg chg="mod">
          <ac:chgData name="Roggeband, Erik" userId="9c88b936-7734-4a94-8921-74e9e3538918" providerId="ADAL" clId="{2CF5F5D0-BAC0-49C7-8EF7-8E9AA205778B}" dt="2022-06-26T13:53:30.344" v="155" actId="26606"/>
          <ac:spMkLst>
            <pc:docMk/>
            <pc:sldMk cId="559024167" sldId="330"/>
            <ac:spMk id="8" creationId="{00000000-0000-0000-0000-000000000000}"/>
          </ac:spMkLst>
        </pc:spChg>
        <pc:spChg chg="add del">
          <ac:chgData name="Roggeband, Erik" userId="9c88b936-7734-4a94-8921-74e9e3538918" providerId="ADAL" clId="{2CF5F5D0-BAC0-49C7-8EF7-8E9AA205778B}" dt="2022-06-26T14:08:51.822" v="211"/>
          <ac:spMkLst>
            <pc:docMk/>
            <pc:sldMk cId="559024167" sldId="330"/>
            <ac:spMk id="25" creationId="{27577DEC-D9A5-404D-9789-702F4319BEC8}"/>
          </ac:spMkLst>
        </pc:spChg>
        <pc:grpChg chg="add del">
          <ac:chgData name="Roggeband, Erik" userId="9c88b936-7734-4a94-8921-74e9e3538918" providerId="ADAL" clId="{2CF5F5D0-BAC0-49C7-8EF7-8E9AA205778B}" dt="2022-06-26T14:08:51.822" v="211"/>
          <ac:grpSpMkLst>
            <pc:docMk/>
            <pc:sldMk cId="559024167" sldId="330"/>
            <ac:grpSpMk id="13" creationId="{3F993C45-B237-4CD5-A232-CD2DFFF5AB1E}"/>
          </ac:grpSpMkLst>
        </pc:grpChg>
        <pc:grpChg chg="add del">
          <ac:chgData name="Roggeband, Erik" userId="9c88b936-7734-4a94-8921-74e9e3538918" providerId="ADAL" clId="{2CF5F5D0-BAC0-49C7-8EF7-8E9AA205778B}" dt="2022-06-26T14:08:51.822" v="211"/>
          <ac:grpSpMkLst>
            <pc:docMk/>
            <pc:sldMk cId="559024167" sldId="330"/>
            <ac:grpSpMk id="27" creationId="{CEEA9366-CEA8-4F23-B065-4337F0D836FE}"/>
          </ac:grpSpMkLst>
        </pc:grpChg>
      </pc:sldChg>
      <pc:sldChg chg="addSp delSp modSp del mod setBg setClrOvrMap delDesignElem">
        <pc:chgData name="Roggeband, Erik" userId="9c88b936-7734-4a94-8921-74e9e3538918" providerId="ADAL" clId="{2CF5F5D0-BAC0-49C7-8EF7-8E9AA205778B}" dt="2022-06-26T14:36:03.672" v="644" actId="2696"/>
        <pc:sldMkLst>
          <pc:docMk/>
          <pc:sldMk cId="320567440" sldId="331"/>
        </pc:sldMkLst>
        <pc:spChg chg="mod">
          <ac:chgData name="Roggeband, Erik" userId="9c88b936-7734-4a94-8921-74e9e3538918" providerId="ADAL" clId="{2CF5F5D0-BAC0-49C7-8EF7-8E9AA205778B}" dt="2022-06-26T13:53:12.983" v="150" actId="26606"/>
          <ac:spMkLst>
            <pc:docMk/>
            <pc:sldMk cId="320567440" sldId="331"/>
            <ac:spMk id="2" creationId="{00000000-0000-0000-0000-000000000000}"/>
          </ac:spMkLst>
        </pc:spChg>
        <pc:spChg chg="mod">
          <ac:chgData name="Roggeband, Erik" userId="9c88b936-7734-4a94-8921-74e9e3538918" providerId="ADAL" clId="{2CF5F5D0-BAC0-49C7-8EF7-8E9AA205778B}" dt="2022-06-26T13:53:12.983" v="150" actId="26606"/>
          <ac:spMkLst>
            <pc:docMk/>
            <pc:sldMk cId="320567440" sldId="331"/>
            <ac:spMk id="3" creationId="{00000000-0000-0000-0000-000000000000}"/>
          </ac:spMkLst>
        </pc:spChg>
        <pc:spChg chg="add del">
          <ac:chgData name="Roggeband, Erik" userId="9c88b936-7734-4a94-8921-74e9e3538918" providerId="ADAL" clId="{2CF5F5D0-BAC0-49C7-8EF7-8E9AA205778B}" dt="2022-06-26T14:08:51.822" v="211"/>
          <ac:spMkLst>
            <pc:docMk/>
            <pc:sldMk cId="320567440" sldId="331"/>
            <ac:spMk id="21" creationId="{9F4444CE-BC8D-4D61-B303-4C05614E62AB}"/>
          </ac:spMkLst>
        </pc:spChg>
        <pc:spChg chg="add del">
          <ac:chgData name="Roggeband, Erik" userId="9c88b936-7734-4a94-8921-74e9e3538918" providerId="ADAL" clId="{2CF5F5D0-BAC0-49C7-8EF7-8E9AA205778B}" dt="2022-06-26T14:08:51.822" v="211"/>
          <ac:spMkLst>
            <pc:docMk/>
            <pc:sldMk cId="320567440" sldId="331"/>
            <ac:spMk id="23" creationId="{62423CA5-E2E1-4789-B759-9906C1C94063}"/>
          </ac:spMkLst>
        </pc:spChg>
        <pc:spChg chg="add del">
          <ac:chgData name="Roggeband, Erik" userId="9c88b936-7734-4a94-8921-74e9e3538918" providerId="ADAL" clId="{2CF5F5D0-BAC0-49C7-8EF7-8E9AA205778B}" dt="2022-06-26T14:08:51.822" v="211"/>
          <ac:spMkLst>
            <pc:docMk/>
            <pc:sldMk cId="320567440" sldId="331"/>
            <ac:spMk id="25" creationId="{73772B81-181F-48B7-8826-4D9686D15DF5}"/>
          </ac:spMkLst>
        </pc:spChg>
        <pc:spChg chg="add del">
          <ac:chgData name="Roggeband, Erik" userId="9c88b936-7734-4a94-8921-74e9e3538918" providerId="ADAL" clId="{2CF5F5D0-BAC0-49C7-8EF7-8E9AA205778B}" dt="2022-06-26T14:08:51.822" v="211"/>
          <ac:spMkLst>
            <pc:docMk/>
            <pc:sldMk cId="320567440" sldId="331"/>
            <ac:spMk id="27" creationId="{B2205F6E-03C6-4E92-877C-E2482F6599AA}"/>
          </ac:spMkLst>
        </pc:spChg>
        <pc:grpChg chg="add del">
          <ac:chgData name="Roggeband, Erik" userId="9c88b936-7734-4a94-8921-74e9e3538918" providerId="ADAL" clId="{2CF5F5D0-BAC0-49C7-8EF7-8E9AA205778B}" dt="2022-06-26T14:08:51.822" v="211"/>
          <ac:grpSpMkLst>
            <pc:docMk/>
            <pc:sldMk cId="320567440" sldId="331"/>
            <ac:grpSpMk id="9" creationId="{702EF214-B007-4771-8985-A3041E8F6E15}"/>
          </ac:grpSpMkLst>
        </pc:grpChg>
        <pc:picChg chg="del mod">
          <ac:chgData name="Roggeband, Erik" userId="9c88b936-7734-4a94-8921-74e9e3538918" providerId="ADAL" clId="{2CF5F5D0-BAC0-49C7-8EF7-8E9AA205778B}" dt="2022-06-26T14:07:45.439" v="181" actId="478"/>
          <ac:picMkLst>
            <pc:docMk/>
            <pc:sldMk cId="320567440" sldId="331"/>
            <ac:picMk id="4" creationId="{00000000-0000-0000-0000-000000000000}"/>
          </ac:picMkLst>
        </pc:picChg>
      </pc:sldChg>
      <pc:sldChg chg="modSp del mod">
        <pc:chgData name="Roggeband, Erik" userId="9c88b936-7734-4a94-8921-74e9e3538918" providerId="ADAL" clId="{2CF5F5D0-BAC0-49C7-8EF7-8E9AA205778B}" dt="2022-06-26T14:31:14.997" v="606" actId="2696"/>
        <pc:sldMkLst>
          <pc:docMk/>
          <pc:sldMk cId="2283782894" sldId="332"/>
        </pc:sldMkLst>
        <pc:spChg chg="mod">
          <ac:chgData name="Roggeband, Erik" userId="9c88b936-7734-4a94-8921-74e9e3538918" providerId="ADAL" clId="{2CF5F5D0-BAC0-49C7-8EF7-8E9AA205778B}" dt="2022-06-26T14:08:51.822" v="211"/>
          <ac:spMkLst>
            <pc:docMk/>
            <pc:sldMk cId="2283782894" sldId="332"/>
            <ac:spMk id="7" creationId="{00000000-0000-0000-0000-000000000000}"/>
          </ac:spMkLst>
        </pc:spChg>
        <pc:spChg chg="mod">
          <ac:chgData name="Roggeband, Erik" userId="9c88b936-7734-4a94-8921-74e9e3538918" providerId="ADAL" clId="{2CF5F5D0-BAC0-49C7-8EF7-8E9AA205778B}" dt="2022-06-26T14:08:51.822" v="211"/>
          <ac:spMkLst>
            <pc:docMk/>
            <pc:sldMk cId="2283782894" sldId="332"/>
            <ac:spMk id="8" creationId="{00000000-0000-0000-0000-000000000000}"/>
          </ac:spMkLst>
        </pc:spChg>
      </pc:sldChg>
      <pc:sldChg chg="addSp delSp add del delDesignElem">
        <pc:chgData name="Roggeband, Erik" userId="9c88b936-7734-4a94-8921-74e9e3538918" providerId="ADAL" clId="{2CF5F5D0-BAC0-49C7-8EF7-8E9AA205778B}" dt="2022-06-26T14:22:09.424" v="303"/>
        <pc:sldMkLst>
          <pc:docMk/>
          <pc:sldMk cId="290398950" sldId="333"/>
        </pc:sldMkLst>
        <pc:spChg chg="add del">
          <ac:chgData name="Roggeband, Erik" userId="9c88b936-7734-4a94-8921-74e9e3538918" providerId="ADAL" clId="{2CF5F5D0-BAC0-49C7-8EF7-8E9AA205778B}" dt="2022-06-26T14:22:09.424" v="303"/>
          <ac:spMkLst>
            <pc:docMk/>
            <pc:sldMk cId="290398950" sldId="333"/>
            <ac:spMk id="23" creationId="{9F4444CE-BC8D-4D61-B303-4C05614E62AB}"/>
          </ac:spMkLst>
        </pc:spChg>
        <pc:spChg chg="add del">
          <ac:chgData name="Roggeband, Erik" userId="9c88b936-7734-4a94-8921-74e9e3538918" providerId="ADAL" clId="{2CF5F5D0-BAC0-49C7-8EF7-8E9AA205778B}" dt="2022-06-26T14:22:09.424" v="303"/>
          <ac:spMkLst>
            <pc:docMk/>
            <pc:sldMk cId="290398950" sldId="333"/>
            <ac:spMk id="25" creationId="{62423CA5-E2E1-4789-B759-9906C1C94063}"/>
          </ac:spMkLst>
        </pc:spChg>
        <pc:spChg chg="add del">
          <ac:chgData name="Roggeband, Erik" userId="9c88b936-7734-4a94-8921-74e9e3538918" providerId="ADAL" clId="{2CF5F5D0-BAC0-49C7-8EF7-8E9AA205778B}" dt="2022-06-26T14:22:09.424" v="303"/>
          <ac:spMkLst>
            <pc:docMk/>
            <pc:sldMk cId="290398950" sldId="333"/>
            <ac:spMk id="27" creationId="{73772B81-181F-48B7-8826-4D9686D15DF5}"/>
          </ac:spMkLst>
        </pc:spChg>
        <pc:spChg chg="add del">
          <ac:chgData name="Roggeband, Erik" userId="9c88b936-7734-4a94-8921-74e9e3538918" providerId="ADAL" clId="{2CF5F5D0-BAC0-49C7-8EF7-8E9AA205778B}" dt="2022-06-26T14:22:09.424" v="303"/>
          <ac:spMkLst>
            <pc:docMk/>
            <pc:sldMk cId="290398950" sldId="333"/>
            <ac:spMk id="29" creationId="{B2205F6E-03C6-4E92-877C-E2482F6599AA}"/>
          </ac:spMkLst>
        </pc:spChg>
        <pc:grpChg chg="add del">
          <ac:chgData name="Roggeband, Erik" userId="9c88b936-7734-4a94-8921-74e9e3538918" providerId="ADAL" clId="{2CF5F5D0-BAC0-49C7-8EF7-8E9AA205778B}" dt="2022-06-26T14:22:09.424" v="303"/>
          <ac:grpSpMkLst>
            <pc:docMk/>
            <pc:sldMk cId="290398950" sldId="333"/>
            <ac:grpSpMk id="11" creationId="{702EF214-B007-4771-8985-A3041E8F6E15}"/>
          </ac:grpSpMkLst>
        </pc:grpChg>
      </pc:sldChg>
      <pc:sldChg chg="add modTransition">
        <pc:chgData name="Roggeband, Erik" userId="9c88b936-7734-4a94-8921-74e9e3538918" providerId="ADAL" clId="{2CF5F5D0-BAC0-49C7-8EF7-8E9AA205778B}" dt="2022-06-26T15:24:07.188" v="1312"/>
        <pc:sldMkLst>
          <pc:docMk/>
          <pc:sldMk cId="2955639748" sldId="333"/>
        </pc:sldMkLst>
      </pc:sldChg>
      <pc:sldChg chg="add del">
        <pc:chgData name="Roggeband, Erik" userId="9c88b936-7734-4a94-8921-74e9e3538918" providerId="ADAL" clId="{2CF5F5D0-BAC0-49C7-8EF7-8E9AA205778B}" dt="2022-06-26T15:02:33.618" v="958" actId="47"/>
        <pc:sldMkLst>
          <pc:docMk/>
          <pc:sldMk cId="1506279706" sldId="334"/>
        </pc:sldMkLst>
      </pc:sldChg>
      <pc:sldChg chg="addSp delSp add del setBg delDesignElem">
        <pc:chgData name="Roggeband, Erik" userId="9c88b936-7734-4a94-8921-74e9e3538918" providerId="ADAL" clId="{2CF5F5D0-BAC0-49C7-8EF7-8E9AA205778B}" dt="2022-06-26T14:53:02.196" v="911"/>
        <pc:sldMkLst>
          <pc:docMk/>
          <pc:sldMk cId="2765063583" sldId="334"/>
        </pc:sldMkLst>
        <pc:spChg chg="add del">
          <ac:chgData name="Roggeband, Erik" userId="9c88b936-7734-4a94-8921-74e9e3538918" providerId="ADAL" clId="{2CF5F5D0-BAC0-49C7-8EF7-8E9AA205778B}" dt="2022-06-26T14:53:02.196" v="911"/>
          <ac:spMkLst>
            <pc:docMk/>
            <pc:sldMk cId="2765063583" sldId="334"/>
            <ac:spMk id="25" creationId="{27577DEC-D9A5-404D-9789-702F4319BEC8}"/>
          </ac:spMkLst>
        </pc:spChg>
        <pc:grpChg chg="add del">
          <ac:chgData name="Roggeband, Erik" userId="9c88b936-7734-4a94-8921-74e9e3538918" providerId="ADAL" clId="{2CF5F5D0-BAC0-49C7-8EF7-8E9AA205778B}" dt="2022-06-26T14:53:02.196" v="911"/>
          <ac:grpSpMkLst>
            <pc:docMk/>
            <pc:sldMk cId="2765063583" sldId="334"/>
            <ac:grpSpMk id="13" creationId="{3F993C45-B237-4CD5-A232-CD2DFFF5AB1E}"/>
          </ac:grpSpMkLst>
        </pc:grpChg>
        <pc:grpChg chg="add del">
          <ac:chgData name="Roggeband, Erik" userId="9c88b936-7734-4a94-8921-74e9e3538918" providerId="ADAL" clId="{2CF5F5D0-BAC0-49C7-8EF7-8E9AA205778B}" dt="2022-06-26T14:53:02.196" v="911"/>
          <ac:grpSpMkLst>
            <pc:docMk/>
            <pc:sldMk cId="2765063583" sldId="334"/>
            <ac:grpSpMk id="27" creationId="{CEEA9366-CEA8-4F23-B065-4337F0D836FE}"/>
          </ac:grpSpMkLst>
        </pc:grpChg>
      </pc:sldChg>
      <pc:sldChg chg="modSp add mod modTransition modShow">
        <pc:chgData name="Roggeband, Erik" userId="9c88b936-7734-4a94-8921-74e9e3538918" providerId="ADAL" clId="{2CF5F5D0-BAC0-49C7-8EF7-8E9AA205778B}" dt="2022-06-26T15:24:44.793" v="1313" actId="729"/>
        <pc:sldMkLst>
          <pc:docMk/>
          <pc:sldMk cId="340789235" sldId="335"/>
        </pc:sldMkLst>
        <pc:spChg chg="mod">
          <ac:chgData name="Roggeband, Erik" userId="9c88b936-7734-4a94-8921-74e9e3538918" providerId="ADAL" clId="{2CF5F5D0-BAC0-49C7-8EF7-8E9AA205778B}" dt="2022-06-26T15:03:58.930" v="965"/>
          <ac:spMkLst>
            <pc:docMk/>
            <pc:sldMk cId="340789235" sldId="335"/>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1981887218" sldId="336"/>
        </pc:sldMkLst>
        <pc:spChg chg="mod">
          <ac:chgData name="Roggeband, Erik" userId="9c88b936-7734-4a94-8921-74e9e3538918" providerId="ADAL" clId="{2CF5F5D0-BAC0-49C7-8EF7-8E9AA205778B}" dt="2022-06-26T15:05:08.865" v="1034" actId="20577"/>
          <ac:spMkLst>
            <pc:docMk/>
            <pc:sldMk cId="1981887218" sldId="336"/>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2140466128" sldId="337"/>
        </pc:sldMkLst>
        <pc:spChg chg="mod">
          <ac:chgData name="Roggeband, Erik" userId="9c88b936-7734-4a94-8921-74e9e3538918" providerId="ADAL" clId="{2CF5F5D0-BAC0-49C7-8EF7-8E9AA205778B}" dt="2022-06-26T15:06:14.208" v="1037"/>
          <ac:spMkLst>
            <pc:docMk/>
            <pc:sldMk cId="2140466128" sldId="337"/>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3122544600" sldId="338"/>
        </pc:sldMkLst>
        <pc:spChg chg="mod">
          <ac:chgData name="Roggeband, Erik" userId="9c88b936-7734-4a94-8921-74e9e3538918" providerId="ADAL" clId="{2CF5F5D0-BAC0-49C7-8EF7-8E9AA205778B}" dt="2022-06-26T15:07:25.517" v="1043"/>
          <ac:spMkLst>
            <pc:docMk/>
            <pc:sldMk cId="3122544600" sldId="338"/>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2274029359" sldId="339"/>
        </pc:sldMkLst>
        <pc:spChg chg="mod">
          <ac:chgData name="Roggeband, Erik" userId="9c88b936-7734-4a94-8921-74e9e3538918" providerId="ADAL" clId="{2CF5F5D0-BAC0-49C7-8EF7-8E9AA205778B}" dt="2022-06-26T15:08:35.604" v="1111" actId="20577"/>
          <ac:spMkLst>
            <pc:docMk/>
            <pc:sldMk cId="2274029359" sldId="339"/>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2512799352" sldId="340"/>
        </pc:sldMkLst>
        <pc:spChg chg="mod">
          <ac:chgData name="Roggeband, Erik" userId="9c88b936-7734-4a94-8921-74e9e3538918" providerId="ADAL" clId="{2CF5F5D0-BAC0-49C7-8EF7-8E9AA205778B}" dt="2022-06-26T15:09:04.171" v="1114"/>
          <ac:spMkLst>
            <pc:docMk/>
            <pc:sldMk cId="2512799352" sldId="340"/>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712694196" sldId="341"/>
        </pc:sldMkLst>
        <pc:spChg chg="mod">
          <ac:chgData name="Roggeband, Erik" userId="9c88b936-7734-4a94-8921-74e9e3538918" providerId="ADAL" clId="{2CF5F5D0-BAC0-49C7-8EF7-8E9AA205778B}" dt="2022-06-26T15:10:17.641" v="1164" actId="20577"/>
          <ac:spMkLst>
            <pc:docMk/>
            <pc:sldMk cId="712694196" sldId="341"/>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2347669083" sldId="342"/>
        </pc:sldMkLst>
        <pc:spChg chg="mod">
          <ac:chgData name="Roggeband, Erik" userId="9c88b936-7734-4a94-8921-74e9e3538918" providerId="ADAL" clId="{2CF5F5D0-BAC0-49C7-8EF7-8E9AA205778B}" dt="2022-06-26T15:11:45.067" v="1168"/>
          <ac:spMkLst>
            <pc:docMk/>
            <pc:sldMk cId="2347669083" sldId="342"/>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4087967575" sldId="343"/>
        </pc:sldMkLst>
        <pc:spChg chg="mod">
          <ac:chgData name="Roggeband, Erik" userId="9c88b936-7734-4a94-8921-74e9e3538918" providerId="ADAL" clId="{2CF5F5D0-BAC0-49C7-8EF7-8E9AA205778B}" dt="2022-06-26T15:13:29.931" v="1197" actId="20577"/>
          <ac:spMkLst>
            <pc:docMk/>
            <pc:sldMk cId="4087967575" sldId="343"/>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454405109" sldId="344"/>
        </pc:sldMkLst>
        <pc:spChg chg="mod">
          <ac:chgData name="Roggeband, Erik" userId="9c88b936-7734-4a94-8921-74e9e3538918" providerId="ADAL" clId="{2CF5F5D0-BAC0-49C7-8EF7-8E9AA205778B}" dt="2022-06-26T15:14:08.938" v="1200"/>
          <ac:spMkLst>
            <pc:docMk/>
            <pc:sldMk cId="454405109" sldId="344"/>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1432465296" sldId="345"/>
        </pc:sldMkLst>
        <pc:spChg chg="mod">
          <ac:chgData name="Roggeband, Erik" userId="9c88b936-7734-4a94-8921-74e9e3538918" providerId="ADAL" clId="{2CF5F5D0-BAC0-49C7-8EF7-8E9AA205778B}" dt="2022-06-26T15:14:35.058" v="1206" actId="20577"/>
          <ac:spMkLst>
            <pc:docMk/>
            <pc:sldMk cId="1432465296" sldId="345"/>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2063388638" sldId="346"/>
        </pc:sldMkLst>
        <pc:spChg chg="mod">
          <ac:chgData name="Roggeband, Erik" userId="9c88b936-7734-4a94-8921-74e9e3538918" providerId="ADAL" clId="{2CF5F5D0-BAC0-49C7-8EF7-8E9AA205778B}" dt="2022-06-26T15:15:25.680" v="1211" actId="20577"/>
          <ac:spMkLst>
            <pc:docMk/>
            <pc:sldMk cId="2063388638" sldId="346"/>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3878542045" sldId="347"/>
        </pc:sldMkLst>
        <pc:spChg chg="mod">
          <ac:chgData name="Roggeband, Erik" userId="9c88b936-7734-4a94-8921-74e9e3538918" providerId="ADAL" clId="{2CF5F5D0-BAC0-49C7-8EF7-8E9AA205778B}" dt="2022-06-26T15:16:28.384" v="1216" actId="20577"/>
          <ac:spMkLst>
            <pc:docMk/>
            <pc:sldMk cId="3878542045" sldId="347"/>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994972282" sldId="348"/>
        </pc:sldMkLst>
        <pc:spChg chg="mod">
          <ac:chgData name="Roggeband, Erik" userId="9c88b936-7734-4a94-8921-74e9e3538918" providerId="ADAL" clId="{2CF5F5D0-BAC0-49C7-8EF7-8E9AA205778B}" dt="2022-06-26T15:17:49.932" v="1225" actId="115"/>
          <ac:spMkLst>
            <pc:docMk/>
            <pc:sldMk cId="994972282" sldId="348"/>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1575783090" sldId="349"/>
        </pc:sldMkLst>
        <pc:spChg chg="mod">
          <ac:chgData name="Roggeband, Erik" userId="9c88b936-7734-4a94-8921-74e9e3538918" providerId="ADAL" clId="{2CF5F5D0-BAC0-49C7-8EF7-8E9AA205778B}" dt="2022-06-26T15:18:54.705" v="1230" actId="20577"/>
          <ac:spMkLst>
            <pc:docMk/>
            <pc:sldMk cId="1575783090" sldId="349"/>
            <ac:spMk id="3" creationId="{32A92E23-60D1-571F-BDFC-B86D26D4491E}"/>
          </ac:spMkLst>
        </pc:spChg>
      </pc:sldChg>
      <pc:sldChg chg="modSp add mod modTransition modShow">
        <pc:chgData name="Roggeband, Erik" userId="9c88b936-7734-4a94-8921-74e9e3538918" providerId="ADAL" clId="{2CF5F5D0-BAC0-49C7-8EF7-8E9AA205778B}" dt="2022-06-26T15:24:44.793" v="1313" actId="729"/>
        <pc:sldMkLst>
          <pc:docMk/>
          <pc:sldMk cId="962021532" sldId="350"/>
        </pc:sldMkLst>
        <pc:spChg chg="mod">
          <ac:chgData name="Roggeband, Erik" userId="9c88b936-7734-4a94-8921-74e9e3538918" providerId="ADAL" clId="{2CF5F5D0-BAC0-49C7-8EF7-8E9AA205778B}" dt="2022-06-26T15:19:13.148" v="1235" actId="20577"/>
          <ac:spMkLst>
            <pc:docMk/>
            <pc:sldMk cId="962021532" sldId="350"/>
            <ac:spMk id="3" creationId="{32A92E23-60D1-571F-BDFC-B86D26D4491E}"/>
          </ac:spMkLst>
        </pc:spChg>
      </pc:sldChg>
      <pc:sldChg chg="add del">
        <pc:chgData name="Roggeband, Erik" userId="9c88b936-7734-4a94-8921-74e9e3538918" providerId="ADAL" clId="{2CF5F5D0-BAC0-49C7-8EF7-8E9AA205778B}" dt="2022-06-26T15:02:30.344" v="957" actId="47"/>
        <pc:sldMkLst>
          <pc:docMk/>
          <pc:sldMk cId="584543973" sldId="351"/>
        </pc:sldMkLst>
      </pc:sldChg>
      <pc:sldChg chg="modSp add mod modTransition modShow">
        <pc:chgData name="Roggeband, Erik" userId="9c88b936-7734-4a94-8921-74e9e3538918" providerId="ADAL" clId="{2CF5F5D0-BAC0-49C7-8EF7-8E9AA205778B}" dt="2022-06-26T15:24:44.793" v="1313" actId="729"/>
        <pc:sldMkLst>
          <pc:docMk/>
          <pc:sldMk cId="1472218255" sldId="351"/>
        </pc:sldMkLst>
        <pc:spChg chg="mod">
          <ac:chgData name="Roggeband, Erik" userId="9c88b936-7734-4a94-8921-74e9e3538918" providerId="ADAL" clId="{2CF5F5D0-BAC0-49C7-8EF7-8E9AA205778B}" dt="2022-06-26T15:19:43.478" v="1240" actId="27636"/>
          <ac:spMkLst>
            <pc:docMk/>
            <pc:sldMk cId="1472218255" sldId="351"/>
            <ac:spMk id="3" creationId="{32A92E23-60D1-571F-BDFC-B86D26D4491E}"/>
          </ac:spMkLst>
        </pc:spChg>
      </pc:sldChg>
      <pc:sldMasterChg chg="modTransition setBg modSldLayout">
        <pc:chgData name="Roggeband, Erik" userId="9c88b936-7734-4a94-8921-74e9e3538918" providerId="ADAL" clId="{2CF5F5D0-BAC0-49C7-8EF7-8E9AA205778B}" dt="2022-06-26T15:24:07.188" v="1312"/>
        <pc:sldMasterMkLst>
          <pc:docMk/>
          <pc:sldMasterMk cId="4030106058" sldId="2147483694"/>
        </pc:sldMasterMkLst>
        <pc:sldLayoutChg chg="modTransition setBg">
          <pc:chgData name="Roggeband, Erik" userId="9c88b936-7734-4a94-8921-74e9e3538918" providerId="ADAL" clId="{2CF5F5D0-BAC0-49C7-8EF7-8E9AA205778B}" dt="2022-06-26T15:24:07.188" v="1312"/>
          <pc:sldLayoutMkLst>
            <pc:docMk/>
            <pc:sldMasterMk cId="4030106058" sldId="2147483694"/>
            <pc:sldLayoutMk cId="2513184009" sldId="2147483695"/>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2291664438" sldId="2147483696"/>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422635999" sldId="2147483697"/>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1830835023" sldId="2147483698"/>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2241711432" sldId="2147483699"/>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461562227" sldId="2147483700"/>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3620125868" sldId="2147483701"/>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31527958" sldId="2147483702"/>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143273916" sldId="2147483703"/>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217677670" sldId="2147483704"/>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3360692842" sldId="2147483705"/>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2680904661" sldId="2147483706"/>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1039188493" sldId="2147483707"/>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3376505959" sldId="2147483708"/>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1481494869" sldId="2147483709"/>
          </pc:sldLayoutMkLst>
        </pc:sldLayoutChg>
        <pc:sldLayoutChg chg="modTransition setBg">
          <pc:chgData name="Roggeband, Erik" userId="9c88b936-7734-4a94-8921-74e9e3538918" providerId="ADAL" clId="{2CF5F5D0-BAC0-49C7-8EF7-8E9AA205778B}" dt="2022-06-26T15:24:07.188" v="1312"/>
          <pc:sldLayoutMkLst>
            <pc:docMk/>
            <pc:sldMasterMk cId="4030106058" sldId="2147483694"/>
            <pc:sldLayoutMk cId="3555121565" sldId="2147483710"/>
          </pc:sldLayoutMkLst>
        </pc:sldLayoutChg>
      </pc:sldMaster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2513184009"/>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217677670"/>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AA06B5E5-F300-442A-A0E2-FA1C776334FA}" type="slidenum">
              <a:rPr lang="nl-NL" smtClean="0"/>
              <a:t>‹nr.›</a:t>
            </a:fld>
            <a:endParaRPr lang="nl-NL"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60692842"/>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2680904661"/>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AA06B5E5-F300-442A-A0E2-FA1C776334FA}" type="slidenum">
              <a:rPr lang="nl-NL" smtClean="0"/>
              <a:t>‹nr.›</a:t>
            </a:fld>
            <a:endParaRPr lang="nl-NL"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39188493"/>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3376505959"/>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1481494869"/>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3555121565"/>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2291664438"/>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5" name="Footer Placeholder 4"/>
          <p:cNvSpPr>
            <a:spLocks noGrp="1"/>
          </p:cNvSpPr>
          <p:nvPr>
            <p:ph type="ftr" sz="quarter" idx="11"/>
          </p:nvPr>
        </p:nvSpPr>
        <p:spPr/>
        <p:txBody>
          <a:bodyPr/>
          <a:lstStyle/>
          <a:p>
            <a:endParaRPr lang="nl-NL" dirty="0"/>
          </a:p>
        </p:txBody>
      </p:sp>
      <p:sp>
        <p:nvSpPr>
          <p:cNvPr id="6" name="Slide Number Placeholder 5"/>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422635999"/>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1830835023"/>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8" name="Footer Placeholder 7"/>
          <p:cNvSpPr>
            <a:spLocks noGrp="1"/>
          </p:cNvSpPr>
          <p:nvPr>
            <p:ph type="ftr" sz="quarter" idx="11"/>
          </p:nvPr>
        </p:nvSpPr>
        <p:spPr/>
        <p:txBody>
          <a:bodyPr/>
          <a:lstStyle/>
          <a:p>
            <a:endParaRPr lang="nl-NL" dirty="0"/>
          </a:p>
        </p:txBody>
      </p:sp>
      <p:sp>
        <p:nvSpPr>
          <p:cNvPr id="9" name="Slide Number Placeholder 8"/>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2241711432"/>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4" name="Footer Placeholder 3"/>
          <p:cNvSpPr>
            <a:spLocks noGrp="1"/>
          </p:cNvSpPr>
          <p:nvPr>
            <p:ph type="ftr" sz="quarter" idx="11"/>
          </p:nvPr>
        </p:nvSpPr>
        <p:spPr/>
        <p:txBody>
          <a:bodyPr/>
          <a:lstStyle/>
          <a:p>
            <a:endParaRPr lang="nl-NL" dirty="0"/>
          </a:p>
        </p:txBody>
      </p:sp>
      <p:sp>
        <p:nvSpPr>
          <p:cNvPr id="5" name="Slide Number Placeholder 4"/>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461562227"/>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3" name="Footer Placeholder 2"/>
          <p:cNvSpPr>
            <a:spLocks noGrp="1"/>
          </p:cNvSpPr>
          <p:nvPr>
            <p:ph type="ftr" sz="quarter" idx="11"/>
          </p:nvPr>
        </p:nvSpPr>
        <p:spPr/>
        <p:txBody>
          <a:bodyPr/>
          <a:lstStyle/>
          <a:p>
            <a:endParaRPr lang="nl-NL" dirty="0"/>
          </a:p>
        </p:txBody>
      </p:sp>
      <p:sp>
        <p:nvSpPr>
          <p:cNvPr id="4" name="Slide Number Placeholder 3"/>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3620125868"/>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31527958"/>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D327CE2-6982-4C6E-86E7-BCB02FB37473}" type="datetimeFigureOut">
              <a:rPr lang="nl-NL" smtClean="0"/>
              <a:t>26-6-2022</a:t>
            </a:fld>
            <a:endParaRPr lang="nl-NL" dirty="0"/>
          </a:p>
        </p:txBody>
      </p:sp>
      <p:sp>
        <p:nvSpPr>
          <p:cNvPr id="6" name="Footer Placeholder 5"/>
          <p:cNvSpPr>
            <a:spLocks noGrp="1"/>
          </p:cNvSpPr>
          <p:nvPr>
            <p:ph type="ftr" sz="quarter" idx="11"/>
          </p:nvPr>
        </p:nvSpPr>
        <p:spPr/>
        <p:txBody>
          <a:bodyPr/>
          <a:lstStyle/>
          <a:p>
            <a:endParaRPr lang="nl-NL" dirty="0"/>
          </a:p>
        </p:txBody>
      </p:sp>
      <p:sp>
        <p:nvSpPr>
          <p:cNvPr id="7" name="Slide Number Placeholder 6"/>
          <p:cNvSpPr>
            <a:spLocks noGrp="1"/>
          </p:cNvSpPr>
          <p:nvPr>
            <p:ph type="sldNum" sz="quarter" idx="12"/>
          </p:nvPr>
        </p:nvSpPr>
        <p:spPr/>
        <p:txBody>
          <a:bodyPr/>
          <a:lstStyle/>
          <a:p>
            <a:fld id="{AA06B5E5-F300-442A-A0E2-FA1C776334FA}" type="slidenum">
              <a:rPr lang="nl-NL" smtClean="0"/>
              <a:t>‹nr.›</a:t>
            </a:fld>
            <a:endParaRPr lang="nl-NL" dirty="0"/>
          </a:p>
        </p:txBody>
      </p:sp>
    </p:spTree>
    <p:extLst>
      <p:ext uri="{BB962C8B-B14F-4D97-AF65-F5344CB8AC3E}">
        <p14:creationId xmlns:p14="http://schemas.microsoft.com/office/powerpoint/2010/main" val="143273916"/>
      </p:ext>
    </p:extLst>
  </p:cSld>
  <p:clrMapOvr>
    <a:masterClrMapping/>
  </p:clrMapOvr>
  <mc:AlternateContent xmlns:mc="http://schemas.openxmlformats.org/markup-compatibility/2006">
    <mc:Choice xmlns:p14="http://schemas.microsoft.com/office/powerpoint/2010/main" Requires="p14">
      <p:transition spd="slow">
        <p14:flash/>
        <p:sndAc>
          <p:stSnd>
            <p:snd r:embed="rId1" name="voltage.wav"/>
          </p:stSnd>
        </p:sndAc>
      </p:transition>
    </mc:Choice>
    <mc:Fallback>
      <p:transition spd="slow">
        <p:fade/>
        <p:sndAc>
          <p:stSnd>
            <p:snd r:embed="rId1" name="voltag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D327CE2-6982-4C6E-86E7-BCB02FB37473}" type="datetimeFigureOut">
              <a:rPr lang="nl-NL" smtClean="0"/>
              <a:t>26-6-2022</a:t>
            </a:fld>
            <a:endParaRPr lang="nl-NL"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A06B5E5-F300-442A-A0E2-FA1C776334FA}" type="slidenum">
              <a:rPr lang="nl-NL" smtClean="0"/>
              <a:t>‹nr.›</a:t>
            </a:fld>
            <a:endParaRPr lang="nl-NL" dirty="0"/>
          </a:p>
        </p:txBody>
      </p:sp>
    </p:spTree>
    <p:extLst>
      <p:ext uri="{BB962C8B-B14F-4D97-AF65-F5344CB8AC3E}">
        <p14:creationId xmlns:p14="http://schemas.microsoft.com/office/powerpoint/2010/main" val="4030106058"/>
      </p:ext>
    </p:extLst>
  </p:cSld>
  <p:clrMap bg1="dk1" tx1="lt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mc:AlternateContent xmlns:mc="http://schemas.openxmlformats.org/markup-compatibility/2006">
    <mc:Choice xmlns:p14="http://schemas.microsoft.com/office/powerpoint/2010/main" Requires="p14">
      <p:transition spd="slow">
        <p14:flash/>
        <p:sndAc>
          <p:stSnd>
            <p:snd r:embed="rId18" name="voltage.wav"/>
          </p:stSnd>
        </p:sndAc>
      </p:transition>
    </mc:Choice>
    <mc:Fallback>
      <p:transition spd="slow">
        <p:fade/>
        <p:sndAc>
          <p:stSnd>
            <p:snd r:embed="rId18" name="voltage.wav"/>
          </p:stSnd>
        </p:sndAc>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audio" Target="../media/audio1.wav"/><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dirty="0"/>
              <a:t>Kettingfoto 2022</a:t>
            </a:r>
          </a:p>
        </p:txBody>
      </p:sp>
      <p:sp>
        <p:nvSpPr>
          <p:cNvPr id="3" name="Ondertitel 2"/>
          <p:cNvSpPr>
            <a:spLocks noGrp="1"/>
          </p:cNvSpPr>
          <p:nvPr>
            <p:ph type="subTitle" idx="1"/>
          </p:nvPr>
        </p:nvSpPr>
        <p:spPr/>
        <p:txBody>
          <a:bodyPr>
            <a:normAutofit/>
          </a:bodyPr>
          <a:lstStyle/>
          <a:p>
            <a:r>
              <a:rPr lang="nl-NL" dirty="0">
                <a:solidFill>
                  <a:schemeClr val="tx1"/>
                </a:solidFill>
              </a:rPr>
              <a:t>Presentatie van de kettingfoto’s.</a:t>
            </a:r>
          </a:p>
          <a:p>
            <a:r>
              <a:rPr lang="nl-NL" dirty="0">
                <a:solidFill>
                  <a:schemeClr val="tx1"/>
                </a:solidFill>
              </a:rPr>
              <a:t>Dit jaar is er weer gekozen om twee kettingen te maken.</a:t>
            </a:r>
          </a:p>
        </p:txBody>
      </p:sp>
    </p:spTree>
    <p:extLst>
      <p:ext uri="{BB962C8B-B14F-4D97-AF65-F5344CB8AC3E}">
        <p14:creationId xmlns:p14="http://schemas.microsoft.com/office/powerpoint/2010/main" val="19172353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000"/>
                                  </p:stCondLst>
                                  <p:iterate type="wd">
                                    <p:tmPct val="15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Ik heb het gereedschap op de foto terug laten komen.</a:t>
            </a:r>
          </a:p>
        </p:txBody>
      </p:sp>
    </p:spTree>
    <p:extLst>
      <p:ext uri="{BB962C8B-B14F-4D97-AF65-F5344CB8AC3E}">
        <p14:creationId xmlns:p14="http://schemas.microsoft.com/office/powerpoint/2010/main" val="1981887218"/>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1.4</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F8</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1/20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200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100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Ton </a:t>
            </a:r>
            <a:r>
              <a:rPr lang="en-US" b="1" dirty="0" err="1">
                <a:solidFill>
                  <a:schemeClr val="bg1"/>
                </a:solidFill>
              </a:rPr>
              <a:t>Lammerse</a:t>
            </a:r>
            <a:endParaRPr lang="en-US" b="1" dirty="0">
              <a:solidFill>
                <a:schemeClr val="bg1"/>
              </a:solidFill>
            </a:endParaRPr>
          </a:p>
        </p:txBody>
      </p:sp>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descr="Afbeelding met binnen, zilver&#10;&#10;Automatisch gegenereerde beschrijving">
            <a:extLst>
              <a:ext uri="{FF2B5EF4-FFF2-40B4-BE49-F238E27FC236}">
                <a16:creationId xmlns:a16="http://schemas.microsoft.com/office/drawing/2014/main" id="{53ACBAB9-179E-F093-7B4A-302A51353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4766"/>
            <a:ext cx="9000000" cy="6000000"/>
          </a:xfrm>
          <a:prstGeom prst="rect">
            <a:avLst/>
          </a:prstGeom>
        </p:spPr>
      </p:pic>
    </p:spTree>
    <p:extLst>
      <p:ext uri="{BB962C8B-B14F-4D97-AF65-F5344CB8AC3E}">
        <p14:creationId xmlns:p14="http://schemas.microsoft.com/office/powerpoint/2010/main" val="1186326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De verbintenis: Hier wordt gewerkt ? </a:t>
            </a:r>
          </a:p>
        </p:txBody>
      </p:sp>
    </p:spTree>
    <p:extLst>
      <p:ext uri="{BB962C8B-B14F-4D97-AF65-F5344CB8AC3E}">
        <p14:creationId xmlns:p14="http://schemas.microsoft.com/office/powerpoint/2010/main" val="2140466128"/>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1.5</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F8</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2/5 sec</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100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33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Corry </a:t>
            </a:r>
            <a:r>
              <a:rPr lang="en-US" b="1" dirty="0" err="1">
                <a:solidFill>
                  <a:schemeClr val="bg1"/>
                </a:solidFill>
              </a:rPr>
              <a:t>Jochems</a:t>
            </a:r>
            <a:endParaRPr lang="en-US" b="1" dirty="0">
              <a:solidFill>
                <a:schemeClr val="bg1"/>
              </a:solidFill>
            </a:endParaRPr>
          </a:p>
        </p:txBody>
      </p:sp>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descr="Afbeelding met donker&#10;&#10;Automatisch gegenereerde beschrijving">
            <a:extLst>
              <a:ext uri="{FF2B5EF4-FFF2-40B4-BE49-F238E27FC236}">
                <a16:creationId xmlns:a16="http://schemas.microsoft.com/office/drawing/2014/main" id="{B3C4A4BA-1CBE-0A6F-1347-BB07DD738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180" y="409880"/>
            <a:ext cx="6857684" cy="6001200"/>
          </a:xfrm>
          <a:prstGeom prst="rect">
            <a:avLst/>
          </a:prstGeom>
        </p:spPr>
      </p:pic>
    </p:spTree>
    <p:extLst>
      <p:ext uri="{BB962C8B-B14F-4D97-AF65-F5344CB8AC3E}">
        <p14:creationId xmlns:p14="http://schemas.microsoft.com/office/powerpoint/2010/main" val="1677918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Nou ik heb een foto! </a:t>
            </a:r>
            <a:br>
              <a:rPr lang="nl-NL" dirty="0"/>
            </a:br>
            <a:br>
              <a:rPr lang="nl-NL" dirty="0"/>
            </a:br>
            <a:r>
              <a:rPr lang="nl-NL" dirty="0"/>
              <a:t>ik vond het een moeilijke opdracht. </a:t>
            </a:r>
            <a:br>
              <a:rPr lang="nl-NL" dirty="0"/>
            </a:br>
            <a:br>
              <a:rPr lang="nl-NL" dirty="0"/>
            </a:br>
            <a:r>
              <a:rPr lang="nl-NL" dirty="0"/>
              <a:t>Maar de foto die ik heb, laat zien dat de hamer een multifunctioneel onderdeel is van ons leven. </a:t>
            </a:r>
            <a:br>
              <a:rPr lang="nl-NL" dirty="0"/>
            </a:br>
            <a:br>
              <a:rPr lang="nl-NL" dirty="0"/>
            </a:br>
            <a:r>
              <a:rPr lang="nl-NL" dirty="0"/>
              <a:t>Nuttig ook in de vakantie. </a:t>
            </a:r>
            <a:br>
              <a:rPr lang="nl-NL" dirty="0"/>
            </a:br>
            <a:br>
              <a:rPr lang="nl-NL" dirty="0"/>
            </a:br>
            <a:r>
              <a:rPr lang="nl-NL" dirty="0"/>
              <a:t>Mijn Hamer heeft hard gewerkt en rust nu uit!☺☺ </a:t>
            </a:r>
          </a:p>
        </p:txBody>
      </p:sp>
    </p:spTree>
    <p:extLst>
      <p:ext uri="{BB962C8B-B14F-4D97-AF65-F5344CB8AC3E}">
        <p14:creationId xmlns:p14="http://schemas.microsoft.com/office/powerpoint/2010/main" val="3122544600"/>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57" name="Straight Connector 56">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59"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Isosceles Triangle 60">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Isosceles Triangle 64">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68" name="Rectangle 67">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2" name="Isosceles Triangle 71">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1.6</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F8</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1/400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100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105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err="1">
                <a:solidFill>
                  <a:schemeClr val="bg1"/>
                </a:solidFill>
              </a:rPr>
              <a:t>Margje</a:t>
            </a:r>
            <a:r>
              <a:rPr lang="en-US" b="1" dirty="0">
                <a:solidFill>
                  <a:schemeClr val="bg1"/>
                </a:solidFill>
              </a:rPr>
              <a:t> </a:t>
            </a:r>
            <a:r>
              <a:rPr lang="en-US" b="1" dirty="0" err="1">
                <a:solidFill>
                  <a:schemeClr val="bg1"/>
                </a:solidFill>
              </a:rPr>
              <a:t>Altena</a:t>
            </a:r>
            <a:endParaRPr lang="en-US" b="1" dirty="0">
              <a:solidFill>
                <a:schemeClr val="bg1"/>
              </a:solidFill>
            </a:endParaRPr>
          </a:p>
        </p:txBody>
      </p:sp>
      <p:pic>
        <p:nvPicPr>
          <p:cNvPr id="6" name="Afbeelding 5" descr="Afbeelding met gras, buiten&#10;&#10;Automatisch gegenereerde beschrijving">
            <a:extLst>
              <a:ext uri="{FF2B5EF4-FFF2-40B4-BE49-F238E27FC236}">
                <a16:creationId xmlns:a16="http://schemas.microsoft.com/office/drawing/2014/main" id="{DF14F5CB-76B4-7456-01E2-8B1F4ABB30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1016"/>
            <a:ext cx="9000000" cy="6007500"/>
          </a:xfrm>
          <a:prstGeom prst="rect">
            <a:avLst/>
          </a:prstGeom>
        </p:spPr>
      </p:pic>
      <p:sp>
        <p:nvSpPr>
          <p:cNvPr id="74" name="Isosceles Triangle 73">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4031063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Mijn inspiratie als je haringen in het gras zet moet je ze wel gebruiken waar ze voor zijn. </a:t>
            </a:r>
            <a:br>
              <a:rPr lang="nl-NL" dirty="0"/>
            </a:br>
            <a:br>
              <a:rPr lang="nl-NL" dirty="0"/>
            </a:br>
            <a:r>
              <a:rPr lang="nl-NL" dirty="0"/>
              <a:t>Anders loop je het risico dat dit gebeurd zie mijn foto. </a:t>
            </a:r>
            <a:br>
              <a:rPr lang="nl-NL" dirty="0"/>
            </a:br>
            <a:br>
              <a:rPr lang="nl-NL" dirty="0"/>
            </a:br>
            <a:r>
              <a:rPr lang="nl-NL" dirty="0"/>
              <a:t> </a:t>
            </a:r>
            <a:br>
              <a:rPr lang="nl-NL" dirty="0"/>
            </a:br>
            <a:br>
              <a:rPr lang="nl-NL" dirty="0"/>
            </a:br>
            <a:r>
              <a:rPr lang="nl-NL" dirty="0"/>
              <a:t>Gemaakt bij de Oesterdam.</a:t>
            </a:r>
            <a:br>
              <a:rPr lang="nl-NL" dirty="0"/>
            </a:br>
            <a:r>
              <a:rPr lang="nl-NL" dirty="0"/>
              <a:t>Om beweging te krijgen is een langere sluitertijd gebruikt.</a:t>
            </a:r>
          </a:p>
        </p:txBody>
      </p:sp>
    </p:spTree>
    <p:extLst>
      <p:ext uri="{BB962C8B-B14F-4D97-AF65-F5344CB8AC3E}">
        <p14:creationId xmlns:p14="http://schemas.microsoft.com/office/powerpoint/2010/main" val="2274029359"/>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3" name="Straight Connector 32">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4" name="Rectangle 4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Isosceles Triangle 4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1.7</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F22</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1/60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100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13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Frits </a:t>
            </a:r>
            <a:r>
              <a:rPr lang="en-US" b="1" dirty="0" err="1">
                <a:solidFill>
                  <a:schemeClr val="bg1"/>
                </a:solidFill>
              </a:rPr>
              <a:t>Schuitenmaker</a:t>
            </a:r>
            <a:endParaRPr lang="en-US" b="1" dirty="0">
              <a:solidFill>
                <a:schemeClr val="bg1"/>
              </a:solidFill>
            </a:endParaRPr>
          </a:p>
        </p:txBody>
      </p:sp>
      <p:sp>
        <p:nvSpPr>
          <p:cNvPr id="50" name="Isosceles Triangle 4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descr="Afbeelding met lucht, gras, buiten, outdoor-object&#10;&#10;Automatisch gegenereerde beschrijving">
            <a:extLst>
              <a:ext uri="{FF2B5EF4-FFF2-40B4-BE49-F238E27FC236}">
                <a16:creationId xmlns:a16="http://schemas.microsoft.com/office/drawing/2014/main" id="{9408071D-8CFA-6F88-E294-063F4EE56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1158658"/>
            <a:ext cx="9000000" cy="4532215"/>
          </a:xfrm>
          <a:prstGeom prst="rect">
            <a:avLst/>
          </a:prstGeom>
        </p:spPr>
      </p:pic>
    </p:spTree>
    <p:extLst>
      <p:ext uri="{BB962C8B-B14F-4D97-AF65-F5344CB8AC3E}">
        <p14:creationId xmlns:p14="http://schemas.microsoft.com/office/powerpoint/2010/main" val="904417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Heb deze foto gekozen omdat het onderwerp vrij in de lucht hangt, zoals bij de vorige foto. </a:t>
            </a:r>
          </a:p>
        </p:txBody>
      </p:sp>
    </p:spTree>
    <p:extLst>
      <p:ext uri="{BB962C8B-B14F-4D97-AF65-F5344CB8AC3E}">
        <p14:creationId xmlns:p14="http://schemas.microsoft.com/office/powerpoint/2010/main" val="2512799352"/>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3" name="Straight Connector 32">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4" name="Rectangle 4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Isosceles Triangle 4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1.8</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F11</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640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24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Edith</a:t>
            </a:r>
          </a:p>
        </p:txBody>
      </p:sp>
      <p:sp>
        <p:nvSpPr>
          <p:cNvPr id="50" name="Isosceles Triangle 4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descr="Afbeelding met lucht, buiten, vlieger, strand&#10;&#10;Automatisch gegenereerde beschrijving">
            <a:extLst>
              <a:ext uri="{FF2B5EF4-FFF2-40B4-BE49-F238E27FC236}">
                <a16:creationId xmlns:a16="http://schemas.microsoft.com/office/drawing/2014/main" id="{174B3F60-ADF2-4EE9-C827-0B3E1DB5E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807" y="-8467"/>
            <a:ext cx="4564856" cy="6858000"/>
          </a:xfrm>
          <a:prstGeom prst="rect">
            <a:avLst/>
          </a:prstGeom>
        </p:spPr>
      </p:pic>
    </p:spTree>
    <p:extLst>
      <p:ext uri="{BB962C8B-B14F-4D97-AF65-F5344CB8AC3E}">
        <p14:creationId xmlns:p14="http://schemas.microsoft.com/office/powerpoint/2010/main" val="2579470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a:spLocks noGrp="1"/>
          </p:cNvSpPr>
          <p:nvPr>
            <p:ph type="ctrTitle"/>
          </p:nvPr>
        </p:nvSpPr>
        <p:spPr>
          <a:xfrm>
            <a:off x="1507066" y="999460"/>
            <a:ext cx="5698067" cy="4479852"/>
          </a:xfrm>
        </p:spPr>
        <p:txBody>
          <a:bodyPr anchor="ctr">
            <a:normAutofit/>
          </a:bodyPr>
          <a:lstStyle/>
          <a:p>
            <a:r>
              <a:rPr lang="nl-NL"/>
              <a:t>Ketting 1</a:t>
            </a:r>
          </a:p>
        </p:txBody>
      </p:sp>
      <p:sp>
        <p:nvSpPr>
          <p:cNvPr id="2" name="Ondertitel 1"/>
          <p:cNvSpPr>
            <a:spLocks noGrp="1"/>
          </p:cNvSpPr>
          <p:nvPr>
            <p:ph type="subTitle" idx="1"/>
          </p:nvPr>
        </p:nvSpPr>
        <p:spPr>
          <a:xfrm>
            <a:off x="7871971" y="999460"/>
            <a:ext cx="3123620" cy="4479852"/>
          </a:xfrm>
        </p:spPr>
        <p:txBody>
          <a:bodyPr anchor="ctr">
            <a:normAutofit/>
          </a:bodyPr>
          <a:lstStyle/>
          <a:p>
            <a:pPr algn="l"/>
            <a:r>
              <a:rPr lang="nl-NL"/>
              <a:t>Tussen de foto’s staat de inspiratie van de fotograaf. Wat zat er in de voorgaande foto om tot een nieuwe schakel te komen in de ketting.</a:t>
            </a:r>
          </a:p>
        </p:txBody>
      </p:sp>
      <p:sp>
        <p:nvSpPr>
          <p:cNvPr id="8" name="Isosceles Triangle 11">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4" name="Straight Connector 13">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Isosceles Triangle 15">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185528408"/>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7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Ik ben verder gegaan op wolkenlucht.</a:t>
            </a:r>
          </a:p>
        </p:txBody>
      </p:sp>
    </p:spTree>
    <p:extLst>
      <p:ext uri="{BB962C8B-B14F-4D97-AF65-F5344CB8AC3E}">
        <p14:creationId xmlns:p14="http://schemas.microsoft.com/office/powerpoint/2010/main" val="712694196"/>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3" name="Straight Connector 32">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4" name="Rectangle 4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Isosceles Triangle 4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1.9</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F4.8</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1/4000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400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70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Gerard </a:t>
            </a:r>
            <a:r>
              <a:rPr lang="en-US" b="1" dirty="0" err="1">
                <a:solidFill>
                  <a:schemeClr val="bg1"/>
                </a:solidFill>
              </a:rPr>
              <a:t>Bijleveld</a:t>
            </a:r>
            <a:endParaRPr lang="en-US" b="1" dirty="0">
              <a:solidFill>
                <a:schemeClr val="bg1"/>
              </a:solidFill>
            </a:endParaRPr>
          </a:p>
        </p:txBody>
      </p:sp>
      <p:sp>
        <p:nvSpPr>
          <p:cNvPr id="50" name="Isosceles Triangle 4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descr="Afbeelding met buiten, lucht, zonsondergang, water&#10;&#10;Automatisch gegenereerde beschrijving">
            <a:extLst>
              <a:ext uri="{FF2B5EF4-FFF2-40B4-BE49-F238E27FC236}">
                <a16:creationId xmlns:a16="http://schemas.microsoft.com/office/drawing/2014/main" id="{EBBF9AB2-7B0A-6B67-6D37-26890A59B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5391"/>
            <a:ext cx="9000000" cy="5998750"/>
          </a:xfrm>
          <a:prstGeom prst="rect">
            <a:avLst/>
          </a:prstGeom>
        </p:spPr>
      </p:pic>
    </p:spTree>
    <p:extLst>
      <p:ext uri="{BB962C8B-B14F-4D97-AF65-F5344CB8AC3E}">
        <p14:creationId xmlns:p14="http://schemas.microsoft.com/office/powerpoint/2010/main" val="25694170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De foto deed me denken aan een ochtend dat ik zonsopkomst ging fotograferen  achter de dijk, maar ’s avonds nog eens terug ging en de zonsondergang fotografeerde richting onze straat, kleuren om blij van te worden. </a:t>
            </a:r>
          </a:p>
        </p:txBody>
      </p:sp>
    </p:spTree>
    <p:extLst>
      <p:ext uri="{BB962C8B-B14F-4D97-AF65-F5344CB8AC3E}">
        <p14:creationId xmlns:p14="http://schemas.microsoft.com/office/powerpoint/2010/main" val="2347669083"/>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3" name="Straight Connector 32">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35"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Isosceles Triangle 36">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Isosceles Triangle 40">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41">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44" name="Rectangle 4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8" name="Isosceles Triangle 4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1.10</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F5.6</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1/200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1000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21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Nelly de Jager</a:t>
            </a:r>
          </a:p>
        </p:txBody>
      </p:sp>
      <p:sp>
        <p:nvSpPr>
          <p:cNvPr id="50" name="Isosceles Triangle 4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8" name="Afbeelding 7" descr="Afbeelding met boom, buiten, zonsondergang, natuur&#10;&#10;Automatisch gegenereerde beschrijving">
            <a:extLst>
              <a:ext uri="{FF2B5EF4-FFF2-40B4-BE49-F238E27FC236}">
                <a16:creationId xmlns:a16="http://schemas.microsoft.com/office/drawing/2014/main" id="{7CCEDE34-87A7-209D-2598-160DE587E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522" y="1043516"/>
            <a:ext cx="6350000" cy="4762500"/>
          </a:xfrm>
          <a:prstGeom prst="rect">
            <a:avLst/>
          </a:prstGeom>
        </p:spPr>
      </p:pic>
    </p:spTree>
    <p:extLst>
      <p:ext uri="{BB962C8B-B14F-4D97-AF65-F5344CB8AC3E}">
        <p14:creationId xmlns:p14="http://schemas.microsoft.com/office/powerpoint/2010/main" val="20572222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a:spLocks noGrp="1"/>
          </p:cNvSpPr>
          <p:nvPr>
            <p:ph type="ctrTitle"/>
          </p:nvPr>
        </p:nvSpPr>
        <p:spPr>
          <a:xfrm>
            <a:off x="1507066" y="999460"/>
            <a:ext cx="5698067" cy="4479852"/>
          </a:xfrm>
        </p:spPr>
        <p:txBody>
          <a:bodyPr anchor="ctr">
            <a:normAutofit/>
          </a:bodyPr>
          <a:lstStyle/>
          <a:p>
            <a:r>
              <a:rPr lang="nl-NL"/>
              <a:t>Ketting 2</a:t>
            </a:r>
          </a:p>
        </p:txBody>
      </p:sp>
      <p:sp>
        <p:nvSpPr>
          <p:cNvPr id="6" name="Ondertitel 1"/>
          <p:cNvSpPr>
            <a:spLocks noGrp="1"/>
          </p:cNvSpPr>
          <p:nvPr>
            <p:ph type="subTitle" idx="1"/>
          </p:nvPr>
        </p:nvSpPr>
        <p:spPr>
          <a:xfrm>
            <a:off x="7871971" y="999460"/>
            <a:ext cx="3123620" cy="4479852"/>
          </a:xfrm>
        </p:spPr>
        <p:txBody>
          <a:bodyPr anchor="ctr">
            <a:normAutofit/>
          </a:bodyPr>
          <a:lstStyle/>
          <a:p>
            <a:pPr algn="l"/>
            <a:r>
              <a:rPr lang="nl-NL"/>
              <a:t>Tussen de foto’s staat de inspiratie van de fotograaf. Wat zat er in de voorgaande foto om tot een nieuwe schakel te komen in de ketting.</a:t>
            </a:r>
          </a:p>
        </p:txBody>
      </p:sp>
      <p:sp>
        <p:nvSpPr>
          <p:cNvPr id="13" name="Isosceles Triangle 12">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5" name="Straight Connector 14">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Isosceles Triangle 16">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16751419"/>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Rectangle 2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7" name="Isosceles Triangle 2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itel 3"/>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dirty="0" err="1">
                <a:solidFill>
                  <a:schemeClr val="bg1"/>
                </a:solidFill>
              </a:rPr>
              <a:t>Startfoto</a:t>
            </a:r>
            <a:endParaRPr lang="en-US" sz="3600" dirty="0">
              <a:solidFill>
                <a:schemeClr val="bg1"/>
              </a:solidFill>
            </a:endParaRPr>
          </a:p>
        </p:txBody>
      </p:sp>
      <p:sp>
        <p:nvSpPr>
          <p:cNvPr id="6" name="Tijdelijke aanduiding voor tekst 5"/>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F3.5</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1/40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2000</a:t>
            </a:r>
          </a:p>
          <a:p>
            <a:pPr>
              <a:buFont typeface="Wingdings 3" charset="2"/>
              <a:buChar char=""/>
            </a:pPr>
            <a:endParaRPr lang="en-US" dirty="0">
              <a:solidFill>
                <a:schemeClr val="bg1"/>
              </a:solidFill>
            </a:endParaRPr>
          </a:p>
          <a:p>
            <a:pPr>
              <a:buFont typeface="Wingdings 3" charset="2"/>
              <a:buChar char=""/>
            </a:pPr>
            <a:endParaRPr lang="en-US" dirty="0">
              <a:solidFill>
                <a:schemeClr val="bg1"/>
              </a:solidFill>
            </a:endParaRP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Erik Roggeband</a:t>
            </a:r>
          </a:p>
        </p:txBody>
      </p:sp>
      <p:sp>
        <p:nvSpPr>
          <p:cNvPr id="29" name="Isosceles Triangle 2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5" name="Afbeelding 4">
            <a:extLst>
              <a:ext uri="{FF2B5EF4-FFF2-40B4-BE49-F238E27FC236}">
                <a16:creationId xmlns:a16="http://schemas.microsoft.com/office/drawing/2014/main" id="{3F59C8DB-666B-75E5-19A8-7941EA22A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062" y="433819"/>
            <a:ext cx="9000000" cy="5999999"/>
          </a:xfrm>
          <a:prstGeom prst="rect">
            <a:avLst/>
          </a:prstGeom>
        </p:spPr>
      </p:pic>
    </p:spTree>
    <p:extLst>
      <p:ext uri="{BB962C8B-B14F-4D97-AF65-F5344CB8AC3E}">
        <p14:creationId xmlns:p14="http://schemas.microsoft.com/office/powerpoint/2010/main" val="2955639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Ik denk aan een prooi voor de kat.</a:t>
            </a:r>
          </a:p>
        </p:txBody>
      </p:sp>
    </p:spTree>
    <p:extLst>
      <p:ext uri="{BB962C8B-B14F-4D97-AF65-F5344CB8AC3E}">
        <p14:creationId xmlns:p14="http://schemas.microsoft.com/office/powerpoint/2010/main" val="4087967575"/>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2.1</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F5.6</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1/2000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320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132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Els G</a:t>
            </a:r>
          </a:p>
        </p:txBody>
      </p:sp>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descr="Afbeelding met vogel, buiten, zitten, houten&#10;&#10;Automatisch gegenereerde beschrijving">
            <a:extLst>
              <a:ext uri="{FF2B5EF4-FFF2-40B4-BE49-F238E27FC236}">
                <a16:creationId xmlns:a16="http://schemas.microsoft.com/office/drawing/2014/main" id="{DAFECDD0-7F08-6F15-64D7-81F9C9FD32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2335" y="0"/>
            <a:ext cx="8559209" cy="6858000"/>
          </a:xfrm>
          <a:prstGeom prst="rect">
            <a:avLst/>
          </a:prstGeom>
        </p:spPr>
      </p:pic>
    </p:spTree>
    <p:extLst>
      <p:ext uri="{BB962C8B-B14F-4D97-AF65-F5344CB8AC3E}">
        <p14:creationId xmlns:p14="http://schemas.microsoft.com/office/powerpoint/2010/main" val="35400268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Ik heb me geïnspireerd bij de vorige foto op het houten hekje waar de vogel op zit.  </a:t>
            </a:r>
            <a:br>
              <a:rPr lang="nl-NL" dirty="0"/>
            </a:br>
            <a:br>
              <a:rPr lang="nl-NL" dirty="0"/>
            </a:br>
            <a:r>
              <a:rPr lang="nl-NL" dirty="0"/>
              <a:t>Hout is een natuurlijk materiaal. Voor hout hebben we bomen nodig.  </a:t>
            </a:r>
            <a:br>
              <a:rPr lang="nl-NL" dirty="0"/>
            </a:br>
            <a:br>
              <a:rPr lang="nl-NL" dirty="0"/>
            </a:br>
            <a:r>
              <a:rPr lang="nl-NL" dirty="0"/>
              <a:t>In mijn foto zie je een deel van een hele oude boomstam met heel veel wortels en uitlopers. Deze boom kwam ik tegen in Sevilla en vond ik heel inspirerend voor een foto. </a:t>
            </a:r>
          </a:p>
        </p:txBody>
      </p:sp>
    </p:spTree>
    <p:extLst>
      <p:ext uri="{BB962C8B-B14F-4D97-AF65-F5344CB8AC3E}">
        <p14:creationId xmlns:p14="http://schemas.microsoft.com/office/powerpoint/2010/main" val="454405109"/>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2.2</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endParaRPr lang="en-US" dirty="0">
              <a:solidFill>
                <a:schemeClr val="bg1"/>
              </a:solidFill>
            </a:endParaRPr>
          </a:p>
          <a:p>
            <a:pPr>
              <a:buFont typeface="Wingdings 3" charset="2"/>
              <a:buChar char=""/>
            </a:pPr>
            <a:endParaRPr lang="en-US" dirty="0">
              <a:solidFill>
                <a:schemeClr val="bg1"/>
              </a:solidFill>
            </a:endParaRPr>
          </a:p>
          <a:p>
            <a:pPr>
              <a:buFont typeface="Wingdings 3" charset="2"/>
              <a:buChar char=""/>
            </a:pPr>
            <a:endParaRPr lang="en-US" dirty="0">
              <a:solidFill>
                <a:schemeClr val="bg1"/>
              </a:solidFill>
            </a:endParaRP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Nellie </a:t>
            </a:r>
            <a:r>
              <a:rPr lang="en-US" b="1" dirty="0" err="1">
                <a:solidFill>
                  <a:schemeClr val="bg1"/>
                </a:solidFill>
              </a:rPr>
              <a:t>Openeer</a:t>
            </a:r>
            <a:endParaRPr lang="en-US" b="1" dirty="0">
              <a:solidFill>
                <a:schemeClr val="bg1"/>
              </a:solidFill>
            </a:endParaRPr>
          </a:p>
        </p:txBody>
      </p:sp>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descr="Afbeelding met plant, boom, buiten, banyan&#10;&#10;Automatisch gegenereerde beschrijving">
            <a:extLst>
              <a:ext uri="{FF2B5EF4-FFF2-40B4-BE49-F238E27FC236}">
                <a16:creationId xmlns:a16="http://schemas.microsoft.com/office/drawing/2014/main" id="{F554A696-6B2C-2D34-9E8C-10DD47390A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150" y="0"/>
            <a:ext cx="4572000" cy="6858000"/>
          </a:xfrm>
          <a:prstGeom prst="rect">
            <a:avLst/>
          </a:prstGeom>
        </p:spPr>
      </p:pic>
    </p:spTree>
    <p:extLst>
      <p:ext uri="{BB962C8B-B14F-4D97-AF65-F5344CB8AC3E}">
        <p14:creationId xmlns:p14="http://schemas.microsoft.com/office/powerpoint/2010/main" val="27194873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Titel 3"/>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dirty="0" err="1">
                <a:solidFill>
                  <a:schemeClr val="bg1"/>
                </a:solidFill>
              </a:rPr>
              <a:t>Startfoto</a:t>
            </a:r>
            <a:endParaRPr lang="en-US" sz="3600" dirty="0">
              <a:solidFill>
                <a:schemeClr val="bg1"/>
              </a:solidFill>
            </a:endParaRPr>
          </a:p>
        </p:txBody>
      </p:sp>
      <p:sp>
        <p:nvSpPr>
          <p:cNvPr id="6" name="Tijdelijke aanduiding voor tekst 5"/>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F3.5</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1/40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2000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18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Erik Roggeband</a:t>
            </a:r>
          </a:p>
        </p:txBody>
      </p:sp>
      <p:sp>
        <p:nvSpPr>
          <p:cNvPr id="29" name="Isosceles Triangle 2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 name="Afbeelding 4">
            <a:extLst>
              <a:ext uri="{FF2B5EF4-FFF2-40B4-BE49-F238E27FC236}">
                <a16:creationId xmlns:a16="http://schemas.microsoft.com/office/drawing/2014/main" id="{3F59C8DB-666B-75E5-19A8-7941EA22A7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062" y="433819"/>
            <a:ext cx="9000000" cy="5999999"/>
          </a:xfrm>
          <a:prstGeom prst="rect">
            <a:avLst/>
          </a:prstGeom>
        </p:spPr>
      </p:pic>
    </p:spTree>
    <p:extLst>
      <p:ext uri="{BB962C8B-B14F-4D97-AF65-F5344CB8AC3E}">
        <p14:creationId xmlns:p14="http://schemas.microsoft.com/office/powerpoint/2010/main" val="21134500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Toen ik de foto zag wist ik eerst niet wat ik ermee moest. Het was een "rommeltje "maar zag er ook een "drenkeling "in ( onderin ) maar had geen idee hoe ik dat moest fotograferen. Maar toen ging ik verder denken over dat rommeltje en kwam tot mijn foto.. een bol katoen , dat ook een rommeltje is nadat de kat er mee aan de haal was gegaan.</a:t>
            </a:r>
          </a:p>
        </p:txBody>
      </p:sp>
    </p:spTree>
    <p:extLst>
      <p:ext uri="{BB962C8B-B14F-4D97-AF65-F5344CB8AC3E}">
        <p14:creationId xmlns:p14="http://schemas.microsoft.com/office/powerpoint/2010/main" val="1432465296"/>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2.3</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F4</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1/100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250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70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Ada </a:t>
            </a:r>
            <a:r>
              <a:rPr lang="en-US" b="1" dirty="0" err="1">
                <a:solidFill>
                  <a:schemeClr val="bg1"/>
                </a:solidFill>
              </a:rPr>
              <a:t>Vogelaar</a:t>
            </a:r>
            <a:endParaRPr lang="en-US" b="1" dirty="0">
              <a:solidFill>
                <a:schemeClr val="bg1"/>
              </a:solidFill>
            </a:endParaRPr>
          </a:p>
        </p:txBody>
      </p:sp>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descr="Afbeelding met haarstukje, draad&#10;&#10;Automatisch gegenereerde beschrijving">
            <a:extLst>
              <a:ext uri="{FF2B5EF4-FFF2-40B4-BE49-F238E27FC236}">
                <a16:creationId xmlns:a16="http://schemas.microsoft.com/office/drawing/2014/main" id="{4C1C83C3-F2E0-6D2A-02F5-4163096B3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4766"/>
            <a:ext cx="9000000" cy="6000000"/>
          </a:xfrm>
          <a:prstGeom prst="rect">
            <a:avLst/>
          </a:prstGeom>
        </p:spPr>
      </p:pic>
    </p:spTree>
    <p:extLst>
      <p:ext uri="{BB962C8B-B14F-4D97-AF65-F5344CB8AC3E}">
        <p14:creationId xmlns:p14="http://schemas.microsoft.com/office/powerpoint/2010/main" val="27465550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Er een eind aan breien.</a:t>
            </a:r>
          </a:p>
        </p:txBody>
      </p:sp>
    </p:spTree>
    <p:extLst>
      <p:ext uri="{BB962C8B-B14F-4D97-AF65-F5344CB8AC3E}">
        <p14:creationId xmlns:p14="http://schemas.microsoft.com/office/powerpoint/2010/main" val="2063388638"/>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2.4</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F5.6</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1/50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200</a:t>
            </a:r>
          </a:p>
          <a:p>
            <a:pPr>
              <a:buFont typeface="Wingdings 3" charset="2"/>
              <a:buChar char=""/>
            </a:pPr>
            <a:r>
              <a:rPr lang="en-US" dirty="0">
                <a:solidFill>
                  <a:schemeClr val="bg1"/>
                </a:solidFill>
              </a:rPr>
              <a:t>Flits</a:t>
            </a:r>
          </a:p>
          <a:p>
            <a:pPr>
              <a:buFont typeface="Wingdings 3" charset="2"/>
              <a:buChar char=""/>
            </a:pPr>
            <a:r>
              <a:rPr lang="en-US" dirty="0">
                <a:solidFill>
                  <a:schemeClr val="bg1"/>
                </a:solidFill>
              </a:rPr>
              <a:t>70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Anton van </a:t>
            </a:r>
            <a:r>
              <a:rPr lang="en-US" b="1" dirty="0" err="1">
                <a:solidFill>
                  <a:schemeClr val="bg1"/>
                </a:solidFill>
              </a:rPr>
              <a:t>Putten</a:t>
            </a:r>
            <a:endParaRPr lang="en-US" b="1" dirty="0">
              <a:solidFill>
                <a:schemeClr val="bg1"/>
              </a:solidFill>
            </a:endParaRPr>
          </a:p>
        </p:txBody>
      </p:sp>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descr="Afbeelding met binnen, hoed, blauw, handschoenen&#10;&#10;Automatisch gegenereerde beschrijving">
            <a:extLst>
              <a:ext uri="{FF2B5EF4-FFF2-40B4-BE49-F238E27FC236}">
                <a16:creationId xmlns:a16="http://schemas.microsoft.com/office/drawing/2014/main" id="{2D4AF645-0B74-F1B9-C3EB-ED5F17C01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4766"/>
            <a:ext cx="9000000" cy="6000000"/>
          </a:xfrm>
          <a:prstGeom prst="rect">
            <a:avLst/>
          </a:prstGeom>
        </p:spPr>
      </p:pic>
    </p:spTree>
    <p:extLst>
      <p:ext uri="{BB962C8B-B14F-4D97-AF65-F5344CB8AC3E}">
        <p14:creationId xmlns:p14="http://schemas.microsoft.com/office/powerpoint/2010/main" val="1961641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Mijn verhaal is de terug kerende elementen en de kleuren </a:t>
            </a:r>
            <a:br>
              <a:rPr lang="nl-NL" dirty="0"/>
            </a:br>
            <a:br>
              <a:rPr lang="nl-NL" dirty="0"/>
            </a:br>
            <a:r>
              <a:rPr lang="nl-NL" dirty="0"/>
              <a:t>Misschien dat het breiwerk ook in de kamer op mijn foto zou kunnen passen </a:t>
            </a:r>
            <a:br>
              <a:rPr lang="nl-NL" dirty="0"/>
            </a:br>
            <a:br>
              <a:rPr lang="nl-NL" dirty="0"/>
            </a:br>
            <a:r>
              <a:rPr lang="nl-NL" dirty="0"/>
              <a:t> </a:t>
            </a:r>
            <a:br>
              <a:rPr lang="nl-NL" dirty="0"/>
            </a:br>
            <a:br>
              <a:rPr lang="nl-NL" dirty="0"/>
            </a:br>
            <a:r>
              <a:rPr lang="nl-NL" dirty="0"/>
              <a:t>De foto is gemaakt in Volendam in het sigarenbandjes museum. </a:t>
            </a:r>
            <a:br>
              <a:rPr lang="nl-NL" dirty="0"/>
            </a:br>
            <a:br>
              <a:rPr lang="nl-NL" dirty="0"/>
            </a:br>
            <a:r>
              <a:rPr lang="nl-NL" dirty="0"/>
              <a:t>Hier is </a:t>
            </a:r>
            <a:r>
              <a:rPr lang="nl-NL" dirty="0" err="1"/>
              <a:t>heeeeel</a:t>
            </a:r>
            <a:r>
              <a:rPr lang="nl-NL" dirty="0"/>
              <a:t> </a:t>
            </a:r>
            <a:r>
              <a:rPr lang="nl-NL" dirty="0" err="1"/>
              <a:t>veeeeel</a:t>
            </a:r>
            <a:r>
              <a:rPr lang="nl-NL" dirty="0"/>
              <a:t> voor gerookt.</a:t>
            </a:r>
          </a:p>
        </p:txBody>
      </p:sp>
    </p:spTree>
    <p:extLst>
      <p:ext uri="{BB962C8B-B14F-4D97-AF65-F5344CB8AC3E}">
        <p14:creationId xmlns:p14="http://schemas.microsoft.com/office/powerpoint/2010/main" val="3878542045"/>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2.5</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F4.5</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1/20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400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24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Hans </a:t>
            </a:r>
            <a:r>
              <a:rPr lang="en-US" b="1" dirty="0" err="1">
                <a:solidFill>
                  <a:schemeClr val="bg1"/>
                </a:solidFill>
              </a:rPr>
              <a:t>Moerenhout</a:t>
            </a:r>
            <a:endParaRPr lang="en-US" b="1" dirty="0">
              <a:solidFill>
                <a:schemeClr val="bg1"/>
              </a:solidFill>
            </a:endParaRPr>
          </a:p>
        </p:txBody>
      </p:sp>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a:extLst>
              <a:ext uri="{FF2B5EF4-FFF2-40B4-BE49-F238E27FC236}">
                <a16:creationId xmlns:a16="http://schemas.microsoft.com/office/drawing/2014/main" id="{1DDAE350-A861-28F6-6DCA-A40225A98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4166"/>
            <a:ext cx="9000000" cy="6001200"/>
          </a:xfrm>
          <a:prstGeom prst="rect">
            <a:avLst/>
          </a:prstGeom>
        </p:spPr>
      </p:pic>
    </p:spTree>
    <p:extLst>
      <p:ext uri="{BB962C8B-B14F-4D97-AF65-F5344CB8AC3E}">
        <p14:creationId xmlns:p14="http://schemas.microsoft.com/office/powerpoint/2010/main" val="833620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pPr>
              <a:lnSpc>
                <a:spcPct val="107000"/>
              </a:lnSpc>
              <a:spcAft>
                <a:spcPts val="800"/>
              </a:spcAft>
            </a:pPr>
            <a:r>
              <a:rPr lang="nl-NL" sz="1800" b="1" dirty="0">
                <a:effectLst/>
                <a:latin typeface="Calibri" panose="020F0502020204030204" pitchFamily="34" charset="0"/>
                <a:ea typeface="Calibri" panose="020F0502020204030204" pitchFamily="34" charset="0"/>
                <a:cs typeface="Times New Roman" panose="02020603050405020304" pitchFamily="18" charset="0"/>
              </a:rPr>
              <a:t>Je had een moeilijke opdracht voor me. Ik heb er iets op bedacht. </a:t>
            </a:r>
            <a:br>
              <a:rPr lang="nl-NL" sz="1800" b="1" u="sng" dirty="0">
                <a:effectLst/>
                <a:latin typeface="Calibri" panose="020F0502020204030204" pitchFamily="34" charset="0"/>
                <a:ea typeface="Calibri" panose="020F0502020204030204" pitchFamily="34" charset="0"/>
                <a:cs typeface="Times New Roman" panose="02020603050405020304" pitchFamily="18" charset="0"/>
              </a:rPr>
            </a:br>
            <a:br>
              <a:rPr lang="nl-NL" sz="1800" b="1" u="sng" dirty="0">
                <a:effectLst/>
                <a:latin typeface="Calibri" panose="020F0502020204030204" pitchFamily="34" charset="0"/>
                <a:ea typeface="Calibri" panose="020F0502020204030204" pitchFamily="34" charset="0"/>
                <a:cs typeface="Times New Roman" panose="02020603050405020304" pitchFamily="18" charset="0"/>
              </a:rPr>
            </a:br>
            <a:r>
              <a:rPr lang="nl-NL" sz="1800" b="1" u="sng" dirty="0">
                <a:effectLst/>
                <a:latin typeface="Calibri" panose="020F0502020204030204" pitchFamily="34" charset="0"/>
                <a:ea typeface="Calibri" panose="020F0502020204030204" pitchFamily="34" charset="0"/>
                <a:cs typeface="Times New Roman" panose="02020603050405020304" pitchFamily="18" charset="0"/>
              </a:rPr>
              <a:t>Beeld van de tijd</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Een mooie nostalgisch kamer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De tafel met daarop de drank</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Een bedstee en de pispot op de plank</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Die goede oude tijd </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En nu de nieuw  tijd.</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Het kwam als een zucht</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Zo uit de lucht</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De nieuwbouw, zonder een hamer.</a:t>
            </a:r>
          </a:p>
        </p:txBody>
      </p:sp>
    </p:spTree>
    <p:extLst>
      <p:ext uri="{BB962C8B-B14F-4D97-AF65-F5344CB8AC3E}">
        <p14:creationId xmlns:p14="http://schemas.microsoft.com/office/powerpoint/2010/main" val="994972282"/>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2.6</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F9</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1/100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100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28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Wally </a:t>
            </a:r>
            <a:r>
              <a:rPr lang="en-US" b="1" dirty="0" err="1">
                <a:solidFill>
                  <a:schemeClr val="bg1"/>
                </a:solidFill>
              </a:rPr>
              <a:t>Blaas</a:t>
            </a:r>
            <a:endParaRPr lang="en-US" b="1" dirty="0">
              <a:solidFill>
                <a:schemeClr val="bg1"/>
              </a:solidFill>
            </a:endParaRPr>
          </a:p>
        </p:txBody>
      </p:sp>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a:extLst>
              <a:ext uri="{FF2B5EF4-FFF2-40B4-BE49-F238E27FC236}">
                <a16:creationId xmlns:a16="http://schemas.microsoft.com/office/drawing/2014/main" id="{EB41016C-F77B-E9D4-4929-BF56537D20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4766"/>
            <a:ext cx="9000000" cy="6000000"/>
          </a:xfrm>
          <a:prstGeom prst="rect">
            <a:avLst/>
          </a:prstGeom>
        </p:spPr>
      </p:pic>
    </p:spTree>
    <p:extLst>
      <p:ext uri="{BB962C8B-B14F-4D97-AF65-F5344CB8AC3E}">
        <p14:creationId xmlns:p14="http://schemas.microsoft.com/office/powerpoint/2010/main" val="4073489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Foto van het werk die ik mooi vind aansluiten op de vorige.</a:t>
            </a:r>
          </a:p>
        </p:txBody>
      </p:sp>
    </p:spTree>
    <p:extLst>
      <p:ext uri="{BB962C8B-B14F-4D97-AF65-F5344CB8AC3E}">
        <p14:creationId xmlns:p14="http://schemas.microsoft.com/office/powerpoint/2010/main" val="1575783090"/>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4" name="Rectangle 23">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2.7</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F8</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1/80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100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12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Lyon </a:t>
            </a:r>
            <a:r>
              <a:rPr lang="en-US" b="1" dirty="0" err="1">
                <a:solidFill>
                  <a:schemeClr val="bg1"/>
                </a:solidFill>
              </a:rPr>
              <a:t>Verhees</a:t>
            </a:r>
            <a:endParaRPr lang="en-US" b="1" dirty="0">
              <a:solidFill>
                <a:schemeClr val="bg1"/>
              </a:solidFill>
            </a:endParaRPr>
          </a:p>
        </p:txBody>
      </p:sp>
      <p:sp>
        <p:nvSpPr>
          <p:cNvPr id="30" name="Isosceles Triangle 29">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 name="Afbeelding 4">
            <a:extLst>
              <a:ext uri="{FF2B5EF4-FFF2-40B4-BE49-F238E27FC236}">
                <a16:creationId xmlns:a16="http://schemas.microsoft.com/office/drawing/2014/main" id="{1E6FB0B6-3C38-F791-77C1-5E91BD8E2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0266"/>
            <a:ext cx="9000000" cy="6009000"/>
          </a:xfrm>
          <a:prstGeom prst="rect">
            <a:avLst/>
          </a:prstGeom>
        </p:spPr>
      </p:pic>
    </p:spTree>
    <p:extLst>
      <p:ext uri="{BB962C8B-B14F-4D97-AF65-F5344CB8AC3E}">
        <p14:creationId xmlns:p14="http://schemas.microsoft.com/office/powerpoint/2010/main" val="3045373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Toen ik de voorgaande foto kreeg, kreeg ik totaal geen inspiratie. Ben 3 dagen aan het nadenken geweest wat ik kon doen. Toen kreeg ik het idee om een oog te fotograferen. Makkelijker gezegd dan gedaan. Eerst met mijn eigen ogen geprobeerd maar dat was geen succes. Toen een ander slachtoffer gezocht. Wat is dat moeilijk, een oog fotograferen. Alles weerspiegelt erin en scherp krijgen ook. Is ook niet helemaal gelukt maar op zich vond ik dit toch een mooie foto. </a:t>
            </a:r>
          </a:p>
        </p:txBody>
      </p:sp>
    </p:spTree>
    <p:extLst>
      <p:ext uri="{BB962C8B-B14F-4D97-AF65-F5344CB8AC3E}">
        <p14:creationId xmlns:p14="http://schemas.microsoft.com/office/powerpoint/2010/main" val="1523471195"/>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a:t>De kettingfoto is het tegenovergestelde van vorige foto  </a:t>
            </a:r>
            <a:br>
              <a:rPr lang="nl-NL" dirty="0"/>
            </a:br>
            <a:r>
              <a:rPr lang="nl-NL" dirty="0"/>
              <a:t>bijzonder vervoer groot. ik heb kleine tractor en ook rood als kleur genomen.</a:t>
            </a:r>
          </a:p>
        </p:txBody>
      </p:sp>
    </p:spTree>
    <p:extLst>
      <p:ext uri="{BB962C8B-B14F-4D97-AF65-F5344CB8AC3E}">
        <p14:creationId xmlns:p14="http://schemas.microsoft.com/office/powerpoint/2010/main" val="962021532"/>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2.8</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F7.1</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1/320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100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31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err="1">
                <a:solidFill>
                  <a:schemeClr val="bg1"/>
                </a:solidFill>
              </a:rPr>
              <a:t>Ineke</a:t>
            </a:r>
            <a:r>
              <a:rPr lang="en-US" b="1" dirty="0">
                <a:solidFill>
                  <a:schemeClr val="bg1"/>
                </a:solidFill>
              </a:rPr>
              <a:t> </a:t>
            </a:r>
            <a:r>
              <a:rPr lang="en-US" b="1" dirty="0" err="1">
                <a:solidFill>
                  <a:schemeClr val="bg1"/>
                </a:solidFill>
              </a:rPr>
              <a:t>Niemantsverdriet</a:t>
            </a:r>
            <a:endParaRPr lang="en-US" b="1" dirty="0">
              <a:solidFill>
                <a:schemeClr val="bg1"/>
              </a:solidFill>
            </a:endParaRPr>
          </a:p>
        </p:txBody>
      </p:sp>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a:extLst>
              <a:ext uri="{FF2B5EF4-FFF2-40B4-BE49-F238E27FC236}">
                <a16:creationId xmlns:a16="http://schemas.microsoft.com/office/drawing/2014/main" id="{3D4DCAD3-92D9-0146-361F-F93834A7E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4766"/>
            <a:ext cx="9000000" cy="6000000"/>
          </a:xfrm>
          <a:prstGeom prst="rect">
            <a:avLst/>
          </a:prstGeom>
        </p:spPr>
      </p:pic>
    </p:spTree>
    <p:extLst>
      <p:ext uri="{BB962C8B-B14F-4D97-AF65-F5344CB8AC3E}">
        <p14:creationId xmlns:p14="http://schemas.microsoft.com/office/powerpoint/2010/main" val="882967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fontScale="90000"/>
          </a:bodyPr>
          <a:lstStyle/>
          <a:p>
            <a:r>
              <a:rPr lang="nl-NL" dirty="0"/>
              <a:t>Op de foto die je naar mij hebt gestuurd zijn een paar onderdelen te zien die overeenkomst hebben met de kettingfoto die ik jou heb toegestuurd namelijk: </a:t>
            </a:r>
            <a:br>
              <a:rPr lang="nl-NL" dirty="0"/>
            </a:br>
            <a:br>
              <a:rPr lang="nl-NL" dirty="0"/>
            </a:br>
            <a:r>
              <a:rPr lang="nl-NL" dirty="0"/>
              <a:t>1.  Het stukje muur is wellicht onderdeel is van een bouwwerk dat met een beetje overeenkomt met de vakantiewoning (die in het water als weerspiegeling ziet)  op mijn foto; </a:t>
            </a:r>
            <a:br>
              <a:rPr lang="nl-NL" dirty="0"/>
            </a:br>
            <a:br>
              <a:rPr lang="nl-NL" dirty="0"/>
            </a:br>
            <a:r>
              <a:rPr lang="nl-NL" dirty="0"/>
              <a:t>2.  De bomen op jouw toegestuurde foto zijn divers zoals ook op mijn foto is te zien in de weerspiegeling. </a:t>
            </a:r>
            <a:br>
              <a:rPr lang="nl-NL" dirty="0"/>
            </a:br>
            <a:br>
              <a:rPr lang="nl-NL" dirty="0"/>
            </a:br>
            <a:r>
              <a:rPr lang="nl-NL" dirty="0"/>
              <a:t>3.  De knotwilgen op jouw toegestuurde foto die staan meestal aan de waterkant dus dat sluit aan op de waterpartij in mijn foto; </a:t>
            </a:r>
          </a:p>
        </p:txBody>
      </p:sp>
    </p:spTree>
    <p:extLst>
      <p:ext uri="{BB962C8B-B14F-4D97-AF65-F5344CB8AC3E}">
        <p14:creationId xmlns:p14="http://schemas.microsoft.com/office/powerpoint/2010/main" val="1472218255"/>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3" name="Rectangle 22">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2.9</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F4.5</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1/1250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800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18 mm (Lens: 12-24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Rini </a:t>
            </a:r>
            <a:r>
              <a:rPr lang="en-US" b="1" dirty="0" err="1">
                <a:solidFill>
                  <a:schemeClr val="bg1"/>
                </a:solidFill>
              </a:rPr>
              <a:t>Anemaet</a:t>
            </a:r>
            <a:endParaRPr lang="en-US" b="1" dirty="0">
              <a:solidFill>
                <a:schemeClr val="bg1"/>
              </a:solidFill>
            </a:endParaRPr>
          </a:p>
        </p:txBody>
      </p:sp>
      <p:sp>
        <p:nvSpPr>
          <p:cNvPr id="29" name="Isosceles Triangle 28">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5" name="Afbeelding 4">
            <a:extLst>
              <a:ext uri="{FF2B5EF4-FFF2-40B4-BE49-F238E27FC236}">
                <a16:creationId xmlns:a16="http://schemas.microsoft.com/office/drawing/2014/main" id="{B50A6096-BD16-78F0-568B-801252960A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4766"/>
            <a:ext cx="9000000" cy="6000000"/>
          </a:xfrm>
          <a:prstGeom prst="rect">
            <a:avLst/>
          </a:prstGeom>
        </p:spPr>
      </p:pic>
    </p:spTree>
    <p:extLst>
      <p:ext uri="{BB962C8B-B14F-4D97-AF65-F5344CB8AC3E}">
        <p14:creationId xmlns:p14="http://schemas.microsoft.com/office/powerpoint/2010/main" val="20090743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5" name="Group 9">
            <a:extLst>
              <a:ext uri="{FF2B5EF4-FFF2-40B4-BE49-F238E27FC236}">
                <a16:creationId xmlns:a16="http://schemas.microsoft.com/office/drawing/2014/main" id="{3F993C45-B237-4CD5-A232-CD2DFFF5AB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BE9EA4F6-F0E3-4DB3-8F82-B91A1F693A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3A7345F-1794-4777-80F8-B67B01BE7F9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AEB4062E-9879-4D6E-8C9A-55D81D61C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E0E1E50E-9B56-49FC-AC93-34C80F438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786CF095-2697-4E6D-832B-E71B7C8D6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A93A2EA0-D245-490B-A61D-8B32A8DF4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6BAC7BF2-009C-48C7-A7F2-2139B5079D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7D60F62B-3828-4F12-B884-8A89253251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D8A41293-53F5-4380-B216-EB66A4353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6DDE673-E05B-400B-B6E1-335E425D8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36" name="Rectangle 21">
            <a:extLst>
              <a:ext uri="{FF2B5EF4-FFF2-40B4-BE49-F238E27FC236}">
                <a16:creationId xmlns:a16="http://schemas.microsoft.com/office/drawing/2014/main" id="{DD6BC9EB-F181-48AB-BCA2-3D1DB20D2D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6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a:spLocks noGrp="1"/>
          </p:cNvSpPr>
          <p:nvPr>
            <p:ph type="title"/>
          </p:nvPr>
        </p:nvSpPr>
        <p:spPr>
          <a:xfrm>
            <a:off x="1507066" y="999460"/>
            <a:ext cx="5698067" cy="4479852"/>
          </a:xfrm>
        </p:spPr>
        <p:txBody>
          <a:bodyPr vert="horz" lIns="91440" tIns="45720" rIns="91440" bIns="45720" rtlCol="0" anchor="ctr">
            <a:normAutofit/>
          </a:bodyPr>
          <a:lstStyle/>
          <a:p>
            <a:pPr algn="r"/>
            <a:r>
              <a:rPr lang="en-US" sz="5400" dirty="0" err="1"/>
              <a:t>Einde</a:t>
            </a:r>
            <a:r>
              <a:rPr lang="en-US" sz="5400" dirty="0"/>
              <a:t> </a:t>
            </a:r>
            <a:r>
              <a:rPr lang="en-US" sz="5400" dirty="0" err="1"/>
              <a:t>ketting</a:t>
            </a:r>
            <a:br>
              <a:rPr lang="en-US" sz="5400" dirty="0"/>
            </a:br>
            <a:br>
              <a:rPr lang="en-US" sz="5400" dirty="0"/>
            </a:br>
            <a:br>
              <a:rPr lang="en-US" sz="5400" dirty="0"/>
            </a:br>
            <a:r>
              <a:rPr lang="en-US" sz="5400" dirty="0"/>
              <a:t>Tot </a:t>
            </a:r>
            <a:r>
              <a:rPr lang="en-US" sz="5400" dirty="0" err="1"/>
              <a:t>volgend</a:t>
            </a:r>
            <a:r>
              <a:rPr lang="en-US" sz="5400" dirty="0"/>
              <a:t> </a:t>
            </a:r>
            <a:r>
              <a:rPr lang="en-US" sz="5400" dirty="0" err="1"/>
              <a:t>seizoen</a:t>
            </a:r>
            <a:r>
              <a:rPr lang="en-US" sz="5400" dirty="0"/>
              <a:t>.</a:t>
            </a:r>
          </a:p>
        </p:txBody>
      </p:sp>
      <p:sp>
        <p:nvSpPr>
          <p:cNvPr id="37" name="Isosceles Triangle 23">
            <a:extLst>
              <a:ext uri="{FF2B5EF4-FFF2-40B4-BE49-F238E27FC236}">
                <a16:creationId xmlns:a16="http://schemas.microsoft.com/office/drawing/2014/main" id="{D33AAA80-39DC-4020-9BFF-0718F35C7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6" name="Straight Connector 25">
            <a:extLst>
              <a:ext uri="{FF2B5EF4-FFF2-40B4-BE49-F238E27FC236}">
                <a16:creationId xmlns:a16="http://schemas.microsoft.com/office/drawing/2014/main" id="{C9C5D90B-7EE3-4D26-AB7D-A5A3A6E112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4656" y="1639186"/>
            <a:ext cx="0" cy="3200400"/>
          </a:xfrm>
          <a:prstGeom prst="line">
            <a:avLst/>
          </a:prstGeom>
        </p:spPr>
        <p:style>
          <a:lnRef idx="1">
            <a:schemeClr val="accent1"/>
          </a:lnRef>
          <a:fillRef idx="0">
            <a:schemeClr val="accent1"/>
          </a:fillRef>
          <a:effectRef idx="0">
            <a:schemeClr val="accent1"/>
          </a:effectRef>
          <a:fontRef idx="minor">
            <a:schemeClr val="tx1"/>
          </a:fontRef>
        </p:style>
      </p:cxnSp>
      <p:sp>
        <p:nvSpPr>
          <p:cNvPr id="28" name="Isosceles Triangle 27">
            <a:extLst>
              <a:ext uri="{FF2B5EF4-FFF2-40B4-BE49-F238E27FC236}">
                <a16:creationId xmlns:a16="http://schemas.microsoft.com/office/drawing/2014/main" id="{1177F295-741F-4EFF-B0CA-BE69295AD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flipV="1">
            <a:off x="11349404" y="1217756"/>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89207051"/>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1.1</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F2.8</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¼ sec</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400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60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Els Deurloo</a:t>
            </a:r>
          </a:p>
        </p:txBody>
      </p:sp>
      <p:sp>
        <p:nvSpPr>
          <p:cNvPr id="27" name="Isosceles Triangle 2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34" name="Afbeelding 33">
            <a:extLst>
              <a:ext uri="{FF2B5EF4-FFF2-40B4-BE49-F238E27FC236}">
                <a16:creationId xmlns:a16="http://schemas.microsoft.com/office/drawing/2014/main" id="{B5950E2C-3025-E6D6-1B86-624A3A9C98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062" y="424766"/>
            <a:ext cx="9000000" cy="6000000"/>
          </a:xfrm>
          <a:prstGeom prst="rect">
            <a:avLst/>
          </a:prstGeom>
        </p:spPr>
      </p:pic>
    </p:spTree>
    <p:extLst>
      <p:ext uri="{BB962C8B-B14F-4D97-AF65-F5344CB8AC3E}">
        <p14:creationId xmlns:p14="http://schemas.microsoft.com/office/powerpoint/2010/main" val="317979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0F510A99-7BAF-12CB-190F-C5B5E28C13B1}"/>
              </a:ext>
            </a:extLst>
          </p:cNvPr>
          <p:cNvSpPr txBox="1">
            <a:spLocks/>
          </p:cNvSpPr>
          <p:nvPr/>
        </p:nvSpPr>
        <p:spPr>
          <a:xfrm>
            <a:off x="677333" y="1498604"/>
            <a:ext cx="8679317" cy="3360475"/>
          </a:xfrm>
          <a:prstGeom prst="rect">
            <a:avLst/>
          </a:prstGeom>
        </p:spPr>
        <p:txBody>
          <a:bodyPr vert="horz" lIns="91440" tIns="45720" rIns="91440" bIns="45720" rtlCol="0" anchor="b">
            <a:normAutofit/>
          </a:bodyPr>
          <a:lstStyle>
            <a:lvl1pPr algn="l" defTabSz="457200" rtl="0" eaLnBrk="1" latinLnBrk="0" hangingPunct="1">
              <a:spcBef>
                <a:spcPct val="0"/>
              </a:spcBef>
              <a:buNone/>
              <a:defRPr sz="2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nl-NL" dirty="0"/>
              <a:t>Oog, om op een heel ander idee te komen dacht ik aan het oog van de naald van een naaimachine. </a:t>
            </a:r>
          </a:p>
        </p:txBody>
      </p:sp>
    </p:spTree>
    <p:extLst>
      <p:ext uri="{BB962C8B-B14F-4D97-AF65-F5344CB8AC3E}">
        <p14:creationId xmlns:p14="http://schemas.microsoft.com/office/powerpoint/2010/main" val="4215346210"/>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1" name="Rectangle 20">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Isosceles Triangle 24">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1.2</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F2.8</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1/10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100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105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Ria Roggeband</a:t>
            </a:r>
          </a:p>
        </p:txBody>
      </p:sp>
      <p:sp>
        <p:nvSpPr>
          <p:cNvPr id="27" name="Isosceles Triangle 26">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a:extLst>
              <a:ext uri="{FF2B5EF4-FFF2-40B4-BE49-F238E27FC236}">
                <a16:creationId xmlns:a16="http://schemas.microsoft.com/office/drawing/2014/main" id="{DA358311-522B-80DB-EC3A-2FDFE1FFF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388221"/>
            <a:ext cx="9000000" cy="6044518"/>
          </a:xfrm>
          <a:prstGeom prst="rect">
            <a:avLst/>
          </a:prstGeom>
        </p:spPr>
      </p:pic>
    </p:spTree>
    <p:extLst>
      <p:ext uri="{BB962C8B-B14F-4D97-AF65-F5344CB8AC3E}">
        <p14:creationId xmlns:p14="http://schemas.microsoft.com/office/powerpoint/2010/main" val="3247656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A92E23-60D1-571F-BDFC-B86D26D4491E}"/>
              </a:ext>
            </a:extLst>
          </p:cNvPr>
          <p:cNvSpPr>
            <a:spLocks noGrp="1"/>
          </p:cNvSpPr>
          <p:nvPr>
            <p:ph type="title"/>
          </p:nvPr>
        </p:nvSpPr>
        <p:spPr>
          <a:xfrm>
            <a:off x="677333" y="1498604"/>
            <a:ext cx="8679317" cy="3360475"/>
          </a:xfrm>
        </p:spPr>
        <p:txBody>
          <a:bodyPr>
            <a:normAutofit/>
          </a:bodyPr>
          <a:lstStyle/>
          <a:p>
            <a:r>
              <a:rPr lang="nl-NL" dirty="0" err="1"/>
              <a:t>Zwart/Wit</a:t>
            </a:r>
            <a:r>
              <a:rPr lang="nl-NL" dirty="0"/>
              <a:t> voortgezet. </a:t>
            </a:r>
            <a:br>
              <a:rPr lang="nl-NL" dirty="0"/>
            </a:br>
            <a:br>
              <a:rPr lang="nl-NL" dirty="0"/>
            </a:br>
            <a:r>
              <a:rPr lang="nl-NL" dirty="0"/>
              <a:t>Het thema voet terug laten keren: van naaimachinevoet naar koevoet. </a:t>
            </a:r>
          </a:p>
        </p:txBody>
      </p:sp>
    </p:spTree>
    <p:extLst>
      <p:ext uri="{BB962C8B-B14F-4D97-AF65-F5344CB8AC3E}">
        <p14:creationId xmlns:p14="http://schemas.microsoft.com/office/powerpoint/2010/main" val="340789235"/>
      </p:ext>
    </p:extLst>
  </p:cSld>
  <p:clrMapOvr>
    <a:masterClrMapping/>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02EF214-B007-4771-8985-A3041E8F6E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2BF9CC7-88C9-4BDF-845E-2BB24ADD06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B3BDFA9-3CAC-42FD-97D5-4F4FEF5E467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CB4B9049-A2D4-40FE-A49C-70450D125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43DE6DC5-6433-482B-970E-3FCDDA394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5C409EFF-FE08-4B90-9C93-B11960F26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9B247D5D-6A57-4E15-B30F-EF614BEA0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B3DE0615-51F9-4436-BC6F-8B37603C0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687DCF6E-0DB3-4AB1-9CD0-A726BDAE3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230C3CB-B359-4E08-8158-239721515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1C28B691-36C0-43DF-BA92-BBDFA84514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2" name="Rectangle 21">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Isosceles Triangle 25">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el 1"/>
          <p:cNvSpPr>
            <a:spLocks noGrp="1"/>
          </p:cNvSpPr>
          <p:nvPr>
            <p:ph type="title"/>
          </p:nvPr>
        </p:nvSpPr>
        <p:spPr>
          <a:xfrm>
            <a:off x="673754" y="643467"/>
            <a:ext cx="4203045" cy="1375608"/>
          </a:xfrm>
        </p:spPr>
        <p:txBody>
          <a:bodyPr vert="horz" lIns="91440" tIns="45720" rIns="91440" bIns="45720" rtlCol="0" anchor="ctr">
            <a:normAutofit/>
          </a:bodyPr>
          <a:lstStyle/>
          <a:p>
            <a:r>
              <a:rPr lang="en-US" sz="3600">
                <a:solidFill>
                  <a:schemeClr val="bg1"/>
                </a:solidFill>
              </a:rPr>
              <a:t>1.3</a:t>
            </a:r>
          </a:p>
        </p:txBody>
      </p:sp>
      <p:sp>
        <p:nvSpPr>
          <p:cNvPr id="3" name="Tijdelijke aanduiding voor tekst 2"/>
          <p:cNvSpPr>
            <a:spLocks noGrp="1"/>
          </p:cNvSpPr>
          <p:nvPr>
            <p:ph type="body" sz="half" idx="2"/>
          </p:nvPr>
        </p:nvSpPr>
        <p:spPr>
          <a:xfrm>
            <a:off x="673754" y="2160590"/>
            <a:ext cx="3973943" cy="3440110"/>
          </a:xfrm>
        </p:spPr>
        <p:txBody>
          <a:bodyPr vert="horz" lIns="91440" tIns="45720" rIns="91440" bIns="45720" rtlCol="0">
            <a:normAutofit/>
          </a:bodyPr>
          <a:lstStyle/>
          <a:p>
            <a:pPr>
              <a:buFont typeface="Wingdings 3" charset="2"/>
              <a:buChar char=""/>
            </a:pPr>
            <a:r>
              <a:rPr lang="en-US" dirty="0" err="1">
                <a:solidFill>
                  <a:schemeClr val="bg1"/>
                </a:solidFill>
              </a:rPr>
              <a:t>Diafragma</a:t>
            </a:r>
            <a:r>
              <a:rPr lang="en-US" dirty="0">
                <a:solidFill>
                  <a:schemeClr val="bg1"/>
                </a:solidFill>
              </a:rPr>
              <a:t>:</a:t>
            </a:r>
          </a:p>
          <a:p>
            <a:pPr>
              <a:buFont typeface="Wingdings 3" charset="2"/>
              <a:buChar char=""/>
            </a:pPr>
            <a:r>
              <a:rPr lang="en-US" dirty="0">
                <a:solidFill>
                  <a:schemeClr val="bg1"/>
                </a:solidFill>
              </a:rPr>
              <a:t>F3.5</a:t>
            </a:r>
          </a:p>
          <a:p>
            <a:pPr>
              <a:buFont typeface="Wingdings 3" charset="2"/>
              <a:buChar char=""/>
            </a:pPr>
            <a:r>
              <a:rPr lang="en-US" dirty="0" err="1">
                <a:solidFill>
                  <a:schemeClr val="bg1"/>
                </a:solidFill>
              </a:rPr>
              <a:t>Sluitertijd</a:t>
            </a:r>
            <a:r>
              <a:rPr lang="en-US" dirty="0">
                <a:solidFill>
                  <a:schemeClr val="bg1"/>
                </a:solidFill>
              </a:rPr>
              <a:t>:</a:t>
            </a:r>
          </a:p>
          <a:p>
            <a:pPr>
              <a:buFont typeface="Wingdings 3" charset="2"/>
              <a:buChar char=""/>
            </a:pPr>
            <a:r>
              <a:rPr lang="en-US" dirty="0">
                <a:solidFill>
                  <a:schemeClr val="bg1"/>
                </a:solidFill>
              </a:rPr>
              <a:t>1/500</a:t>
            </a:r>
          </a:p>
          <a:p>
            <a:pPr>
              <a:buFont typeface="Wingdings 3" charset="2"/>
              <a:buChar char=""/>
            </a:pPr>
            <a:r>
              <a:rPr lang="en-US" dirty="0">
                <a:solidFill>
                  <a:schemeClr val="bg1"/>
                </a:solidFill>
              </a:rPr>
              <a:t>ISO-</a:t>
            </a:r>
            <a:r>
              <a:rPr lang="en-US" dirty="0" err="1">
                <a:solidFill>
                  <a:schemeClr val="bg1"/>
                </a:solidFill>
              </a:rPr>
              <a:t>waarde</a:t>
            </a:r>
            <a:r>
              <a:rPr lang="en-US" dirty="0">
                <a:solidFill>
                  <a:schemeClr val="bg1"/>
                </a:solidFill>
              </a:rPr>
              <a:t>:</a:t>
            </a:r>
          </a:p>
          <a:p>
            <a:pPr>
              <a:buFont typeface="Wingdings 3" charset="2"/>
              <a:buChar char=""/>
            </a:pPr>
            <a:r>
              <a:rPr lang="en-US" dirty="0">
                <a:solidFill>
                  <a:schemeClr val="bg1"/>
                </a:solidFill>
              </a:rPr>
              <a:t>1600</a:t>
            </a:r>
          </a:p>
          <a:p>
            <a:pPr>
              <a:buFont typeface="Wingdings 3" charset="2"/>
              <a:buChar char=""/>
            </a:pPr>
            <a:endParaRPr lang="en-US" dirty="0">
              <a:solidFill>
                <a:schemeClr val="bg1"/>
              </a:solidFill>
            </a:endParaRPr>
          </a:p>
          <a:p>
            <a:pPr>
              <a:buFont typeface="Wingdings 3" charset="2"/>
              <a:buChar char=""/>
            </a:pPr>
            <a:r>
              <a:rPr lang="en-US" dirty="0">
                <a:solidFill>
                  <a:schemeClr val="bg1"/>
                </a:solidFill>
              </a:rPr>
              <a:t>100 mm</a:t>
            </a:r>
          </a:p>
          <a:p>
            <a:pPr>
              <a:buFont typeface="Wingdings 3" charset="2"/>
              <a:buChar char=""/>
            </a:pPr>
            <a:endParaRPr lang="en-US" dirty="0">
              <a:solidFill>
                <a:schemeClr val="bg1"/>
              </a:solidFill>
            </a:endParaRPr>
          </a:p>
          <a:p>
            <a:pPr>
              <a:buFont typeface="Wingdings 3" charset="2"/>
              <a:buChar char=""/>
            </a:pPr>
            <a:r>
              <a:rPr lang="en-US" dirty="0" err="1">
                <a:solidFill>
                  <a:schemeClr val="bg1"/>
                </a:solidFill>
              </a:rPr>
              <a:t>Fotograaf</a:t>
            </a:r>
            <a:r>
              <a:rPr lang="en-US" dirty="0">
                <a:solidFill>
                  <a:schemeClr val="bg1"/>
                </a:solidFill>
              </a:rPr>
              <a:t>:</a:t>
            </a:r>
          </a:p>
          <a:p>
            <a:pPr>
              <a:buFont typeface="Wingdings 3" charset="2"/>
              <a:buChar char=""/>
            </a:pPr>
            <a:r>
              <a:rPr lang="en-US" b="1" dirty="0">
                <a:solidFill>
                  <a:schemeClr val="bg1"/>
                </a:solidFill>
              </a:rPr>
              <a:t>Jan Duine</a:t>
            </a:r>
          </a:p>
        </p:txBody>
      </p:sp>
      <p:sp>
        <p:nvSpPr>
          <p:cNvPr id="28" name="Isosceles Triangle 27">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pic>
        <p:nvPicPr>
          <p:cNvPr id="6" name="Afbeelding 5">
            <a:extLst>
              <a:ext uri="{FF2B5EF4-FFF2-40B4-BE49-F238E27FC236}">
                <a16:creationId xmlns:a16="http://schemas.microsoft.com/office/drawing/2014/main" id="{7828EF18-555F-ADD6-F197-F327D235F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093" y="424766"/>
            <a:ext cx="9000000" cy="6000000"/>
          </a:xfrm>
          <a:prstGeom prst="rect">
            <a:avLst/>
          </a:prstGeom>
        </p:spPr>
      </p:pic>
    </p:spTree>
    <p:extLst>
      <p:ext uri="{BB962C8B-B14F-4D97-AF65-F5344CB8AC3E}">
        <p14:creationId xmlns:p14="http://schemas.microsoft.com/office/powerpoint/2010/main" val="1849388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flash/>
        <p:sndAc>
          <p:stSnd>
            <p:snd r:embed="rId2" name="voltage.wav"/>
          </p:stSnd>
        </p:sndAc>
      </p:transition>
    </mc:Choice>
    <mc:Fallback>
      <p:transition spd="slow">
        <p:fade/>
        <p:sndAc>
          <p:stSnd>
            <p:snd r:embed="rId2" name="voltage.wav"/>
          </p:stSnd>
        </p:sndAc>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docProps/app.xml><?xml version="1.0" encoding="utf-8"?>
<Properties xmlns="http://schemas.openxmlformats.org/officeDocument/2006/extended-properties" xmlns:vt="http://schemas.openxmlformats.org/officeDocument/2006/docPropsVTypes">
  <Template>Facet</Template>
  <TotalTime>328</TotalTime>
  <Words>1194</Words>
  <Application>Microsoft Office PowerPoint</Application>
  <PresentationFormat>Breedbeeld</PresentationFormat>
  <Paragraphs>279</Paragraphs>
  <Slides>44</Slides>
  <Notes>0</Notes>
  <HiddenSlides>19</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44</vt:i4>
      </vt:variant>
    </vt:vector>
  </HeadingPairs>
  <TitlesOfParts>
    <vt:vector size="49" baseType="lpstr">
      <vt:lpstr>Arial</vt:lpstr>
      <vt:lpstr>Calibri</vt:lpstr>
      <vt:lpstr>Trebuchet MS</vt:lpstr>
      <vt:lpstr>Wingdings 3</vt:lpstr>
      <vt:lpstr>Facet</vt:lpstr>
      <vt:lpstr>Kettingfoto 2022</vt:lpstr>
      <vt:lpstr>Ketting 1</vt:lpstr>
      <vt:lpstr>Startfoto</vt:lpstr>
      <vt:lpstr>Toen ik de voorgaande foto kreeg, kreeg ik totaal geen inspiratie. Ben 3 dagen aan het nadenken geweest wat ik kon doen. Toen kreeg ik het idee om een oog te fotograferen. Makkelijker gezegd dan gedaan. Eerst met mijn eigen ogen geprobeerd maar dat was geen succes. Toen een ander slachtoffer gezocht. Wat is dat moeilijk, een oog fotograferen. Alles weerspiegelt erin en scherp krijgen ook. Is ook niet helemaal gelukt maar op zich vond ik dit toch een mooie foto. </vt:lpstr>
      <vt:lpstr>1.1</vt:lpstr>
      <vt:lpstr>PowerPoint-presentatie</vt:lpstr>
      <vt:lpstr>1.2</vt:lpstr>
      <vt:lpstr>Zwart/Wit voortgezet.   Het thema voet terug laten keren: van naaimachinevoet naar koevoet. </vt:lpstr>
      <vt:lpstr>1.3</vt:lpstr>
      <vt:lpstr>Ik heb het gereedschap op de foto terug laten komen.</vt:lpstr>
      <vt:lpstr>1.4</vt:lpstr>
      <vt:lpstr>De verbintenis: Hier wordt gewerkt ? </vt:lpstr>
      <vt:lpstr>1.5</vt:lpstr>
      <vt:lpstr>Nou ik heb een foto!   ik vond het een moeilijke opdracht.   Maar de foto die ik heb, laat zien dat de hamer een multifunctioneel onderdeel is van ons leven.   Nuttig ook in de vakantie.   Mijn Hamer heeft hard gewerkt en rust nu uit!☺☺ </vt:lpstr>
      <vt:lpstr>1.6</vt:lpstr>
      <vt:lpstr>Mijn inspiratie als je haringen in het gras zet moet je ze wel gebruiken waar ze voor zijn.   Anders loop je het risico dat dit gebeurd zie mijn foto.      Gemaakt bij de Oesterdam. Om beweging te krijgen is een langere sluitertijd gebruikt.</vt:lpstr>
      <vt:lpstr>1.7</vt:lpstr>
      <vt:lpstr>Heb deze foto gekozen omdat het onderwerp vrij in de lucht hangt, zoals bij de vorige foto. </vt:lpstr>
      <vt:lpstr>1.8</vt:lpstr>
      <vt:lpstr>Ik ben verder gegaan op wolkenlucht.</vt:lpstr>
      <vt:lpstr>1.9</vt:lpstr>
      <vt:lpstr>De foto deed me denken aan een ochtend dat ik zonsopkomst ging fotograferen  achter de dijk, maar ’s avonds nog eens terug ging en de zonsondergang fotografeerde richting onze straat, kleuren om blij van te worden. </vt:lpstr>
      <vt:lpstr>1.10</vt:lpstr>
      <vt:lpstr>Ketting 2</vt:lpstr>
      <vt:lpstr>Startfoto</vt:lpstr>
      <vt:lpstr>Ik denk aan een prooi voor de kat.</vt:lpstr>
      <vt:lpstr>2.1</vt:lpstr>
      <vt:lpstr>Ik heb me geïnspireerd bij de vorige foto op het houten hekje waar de vogel op zit.    Hout is een natuurlijk materiaal. Voor hout hebben we bomen nodig.    In mijn foto zie je een deel van een hele oude boomstam met heel veel wortels en uitlopers. Deze boom kwam ik tegen in Sevilla en vond ik heel inspirerend voor een foto. </vt:lpstr>
      <vt:lpstr>2.2</vt:lpstr>
      <vt:lpstr>Toen ik de foto zag wist ik eerst niet wat ik ermee moest. Het was een "rommeltje "maar zag er ook een "drenkeling "in ( onderin ) maar had geen idee hoe ik dat moest fotograferen. Maar toen ging ik verder denken over dat rommeltje en kwam tot mijn foto.. een bol katoen , dat ook een rommeltje is nadat de kat er mee aan de haal was gegaan.</vt:lpstr>
      <vt:lpstr>2.3</vt:lpstr>
      <vt:lpstr>Er een eind aan breien.</vt:lpstr>
      <vt:lpstr>2.4</vt:lpstr>
      <vt:lpstr>Mijn verhaal is de terug kerende elementen en de kleuren   Misschien dat het breiwerk ook in de kamer op mijn foto zou kunnen passen      De foto is gemaakt in Volendam in het sigarenbandjes museum.   Hier is heeeeel veeeeel voor gerookt.</vt:lpstr>
      <vt:lpstr>2.5</vt:lpstr>
      <vt:lpstr>Je had een moeilijke opdracht voor me. Ik heb er iets op bedacht.   Beeld van de tijd Een mooie nostalgisch kamer  De tafel met daarop de drank Een bedstee en de pispot op de plank Die goede oude tijd  En nu de nieuw  tijd. Het kwam als een zucht Zo uit de lucht De nieuwbouw, zonder een hamer.</vt:lpstr>
      <vt:lpstr>2.6</vt:lpstr>
      <vt:lpstr>Foto van het werk die ik mooi vind aansluiten op de vorige.</vt:lpstr>
      <vt:lpstr>2.7</vt:lpstr>
      <vt:lpstr>De kettingfoto is het tegenovergestelde van vorige foto   bijzonder vervoer groot. ik heb kleine tractor en ook rood als kleur genomen.</vt:lpstr>
      <vt:lpstr>2.8</vt:lpstr>
      <vt:lpstr>Op de foto die je naar mij hebt gestuurd zijn een paar onderdelen te zien die overeenkomst hebben met de kettingfoto die ik jou heb toegestuurd namelijk:   1.  Het stukje muur is wellicht onderdeel is van een bouwwerk dat met een beetje overeenkomt met de vakantiewoning (die in het water als weerspiegeling ziet)  op mijn foto;   2.  De bomen op jouw toegestuurde foto zijn divers zoals ook op mijn foto is te zien in de weerspiegeling.   3.  De knotwilgen op jouw toegestuurde foto die staan meestal aan de waterkant dus dat sluit aan op de waterpartij in mijn foto; </vt:lpstr>
      <vt:lpstr>2.9</vt:lpstr>
      <vt:lpstr>Einde ketting   Tot volgend seizoen.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Kettingfoto 2022</dc:title>
  <dc:creator>Erik Roggeband</dc:creator>
  <cp:lastModifiedBy>Roggeband, Erik</cp:lastModifiedBy>
  <cp:revision>24</cp:revision>
  <dcterms:created xsi:type="dcterms:W3CDTF">2019-06-16T18:56:27Z</dcterms:created>
  <dcterms:modified xsi:type="dcterms:W3CDTF">2022-06-26T15:26:43Z</dcterms:modified>
</cp:coreProperties>
</file>